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3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.xml" ContentType="application/vnd.openxmlformats-officedocument.presentationml.notesSlide+xml"/>
  <Override PartName="/ppt/diagrams/data25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7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9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diagrams/data31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2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33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4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6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7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8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0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41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42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0.xml" ContentType="application/vnd.openxmlformats-officedocument.drawingml.diagramData+xml"/>
  <Override PartName="/ppt/diagrams/data22.xml" ContentType="application/vnd.openxmlformats-officedocument.drawingml.diagramData+xml"/>
  <Override PartName="/ppt/diagrams/data24.xml" ContentType="application/vnd.openxmlformats-officedocument.drawingml.diagramData+xml"/>
  <Override PartName="/ppt/diagrams/data26.xml" ContentType="application/vnd.openxmlformats-officedocument.drawingml.diagramData+xml"/>
  <Override PartName="/ppt/diagrams/data28.xml" ContentType="application/vnd.openxmlformats-officedocument.drawingml.diagramData+xml"/>
  <Override PartName="/ppt/diagrams/data30.xml" ContentType="application/vnd.openxmlformats-officedocument.drawingml.diagramData+xml"/>
  <Override PartName="/ppt/diagrams/data3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8" r:id="rId13"/>
    <p:sldId id="267" r:id="rId14"/>
    <p:sldId id="268" r:id="rId15"/>
    <p:sldId id="279" r:id="rId16"/>
    <p:sldId id="276" r:id="rId17"/>
    <p:sldId id="286" r:id="rId18"/>
    <p:sldId id="287" r:id="rId19"/>
    <p:sldId id="288" r:id="rId20"/>
    <p:sldId id="289" r:id="rId21"/>
    <p:sldId id="308" r:id="rId22"/>
    <p:sldId id="290" r:id="rId23"/>
    <p:sldId id="297" r:id="rId24"/>
    <p:sldId id="301" r:id="rId25"/>
    <p:sldId id="302" r:id="rId26"/>
    <p:sldId id="299" r:id="rId27"/>
    <p:sldId id="303" r:id="rId28"/>
    <p:sldId id="300" r:id="rId29"/>
    <p:sldId id="304" r:id="rId30"/>
    <p:sldId id="305" r:id="rId31"/>
    <p:sldId id="309" r:id="rId32"/>
    <p:sldId id="307" r:id="rId33"/>
    <p:sldId id="306" r:id="rId34"/>
    <p:sldId id="310" r:id="rId35"/>
    <p:sldId id="311" r:id="rId36"/>
    <p:sldId id="313" r:id="rId37"/>
    <p:sldId id="312" r:id="rId38"/>
    <p:sldId id="321" r:id="rId39"/>
    <p:sldId id="320" r:id="rId40"/>
    <p:sldId id="322" r:id="rId41"/>
    <p:sldId id="315" r:id="rId42"/>
    <p:sldId id="323" r:id="rId43"/>
    <p:sldId id="324" r:id="rId44"/>
    <p:sldId id="280" r:id="rId45"/>
    <p:sldId id="325" r:id="rId46"/>
    <p:sldId id="328" r:id="rId47"/>
    <p:sldId id="327" r:id="rId48"/>
    <p:sldId id="274" r:id="rId49"/>
    <p:sldId id="282" r:id="rId50"/>
    <p:sldId id="294" r:id="rId51"/>
    <p:sldId id="296" r:id="rId52"/>
    <p:sldId id="285" r:id="rId53"/>
    <p:sldId id="317" r:id="rId54"/>
    <p:sldId id="318" r:id="rId55"/>
    <p:sldId id="319" r:id="rId56"/>
    <p:sldId id="29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Línea descendente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84-4D9C-AD7A-291F025443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Trapezoide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84-4D9C-AD7A-291F025443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Línea ascendente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s0 = b</c:v>
                </c:pt>
                <c:pt idx="1">
                  <c:v>s1 = s0+Δ0</c:v>
                </c:pt>
                <c:pt idx="2">
                  <c:v>s2 = s1+Δ1</c:v>
                </c:pt>
                <c:pt idx="3">
                  <c:v>s3 = s2+Δ1</c:v>
                </c:pt>
                <c:pt idx="4">
                  <c:v>s4 = s3+Δ2</c:v>
                </c:pt>
                <c:pt idx="5">
                  <c:v>s5 = s4+Δ2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84-4D9C-AD7A-291F02544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5793872"/>
        <c:axId val="435795512"/>
      </c:lineChart>
      <c:catAx>
        <c:axId val="435793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5795512"/>
        <c:crosses val="autoZero"/>
        <c:auto val="1"/>
        <c:lblAlgn val="ctr"/>
        <c:lblOffset val="100"/>
        <c:tickMarkSkip val="1"/>
        <c:noMultiLvlLbl val="0"/>
      </c:catAx>
      <c:valAx>
        <c:axId val="4357955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579387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Número de artículos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D8-4DBA-8E7D-86FC9F316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1549448"/>
        <c:axId val="651551088"/>
      </c:barChart>
      <c:catAx>
        <c:axId val="651549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1551088"/>
        <c:crosses val="autoZero"/>
        <c:auto val="1"/>
        <c:lblAlgn val="ctr"/>
        <c:lblOffset val="100"/>
        <c:noMultiLvlLbl val="0"/>
      </c:catAx>
      <c:valAx>
        <c:axId val="651551088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515494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image" Target="../media/image130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image" Target="../media/image280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image" Target="../media/image330.png"/><Relationship Id="rId4" Type="http://schemas.openxmlformats.org/officeDocument/2006/relationships/image" Target="../media/image360.png"/></Relationships>
</file>

<file path=ppt/diagrams/_rels/data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image" Target="../media/image400.png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_rels/data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42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2.png"/><Relationship Id="rId1" Type="http://schemas.openxmlformats.org/officeDocument/2006/relationships/image" Target="../media/image6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CEA0A-C456-4BF3-9124-B1D697ADF953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33835AC-9305-483F-9026-A68F736166AB}">
      <dgm:prSet phldrT="[Text]"/>
      <dgm:spPr/>
      <dgm:t>
        <a:bodyPr/>
        <a:lstStyle/>
        <a:p>
          <a:r>
            <a:rPr lang="es-ES" dirty="0"/>
            <a:t>Introducción</a:t>
          </a:r>
        </a:p>
      </dgm:t>
    </dgm:pt>
    <dgm:pt modelId="{9E6F5806-00CB-417E-B0C7-DD1DFF555D71}" type="parTrans" cxnId="{907A0F4F-3B6F-4B77-9401-5CB45BFED130}">
      <dgm:prSet/>
      <dgm:spPr/>
      <dgm:t>
        <a:bodyPr/>
        <a:lstStyle/>
        <a:p>
          <a:endParaRPr lang="es-ES"/>
        </a:p>
      </dgm:t>
    </dgm:pt>
    <dgm:pt modelId="{89B9F439-91EB-4676-8FDF-D610B3BFAC14}" type="sibTrans" cxnId="{907A0F4F-3B6F-4B77-9401-5CB45BFED130}">
      <dgm:prSet/>
      <dgm:spPr/>
      <dgm:t>
        <a:bodyPr/>
        <a:lstStyle/>
        <a:p>
          <a:endParaRPr lang="es-ES"/>
        </a:p>
      </dgm:t>
    </dgm:pt>
    <dgm:pt modelId="{E580F22D-A9EB-46AA-92CA-BE8D76EF8F8A}">
      <dgm:prSet phldrT="[Text]"/>
      <dgm:spPr/>
      <dgm:t>
        <a:bodyPr/>
        <a:lstStyle/>
        <a:p>
          <a:r>
            <a:rPr lang="es-ES" dirty="0"/>
            <a:t>Metodología</a:t>
          </a:r>
        </a:p>
      </dgm:t>
    </dgm:pt>
    <dgm:pt modelId="{89CA1EBE-24BB-4472-86CE-7CD2ECDDDCB5}" type="parTrans" cxnId="{0C95B9EB-3330-4601-B5EF-94CC41B65AF5}">
      <dgm:prSet/>
      <dgm:spPr/>
      <dgm:t>
        <a:bodyPr/>
        <a:lstStyle/>
        <a:p>
          <a:endParaRPr lang="es-ES"/>
        </a:p>
      </dgm:t>
    </dgm:pt>
    <dgm:pt modelId="{7CB6C127-F843-4202-ABA1-417F18D3BD5D}" type="sibTrans" cxnId="{0C95B9EB-3330-4601-B5EF-94CC41B65AF5}">
      <dgm:prSet/>
      <dgm:spPr/>
      <dgm:t>
        <a:bodyPr/>
        <a:lstStyle/>
        <a:p>
          <a:endParaRPr lang="es-ES"/>
        </a:p>
      </dgm:t>
    </dgm:pt>
    <dgm:pt modelId="{14ED15F6-3E3B-4C2B-8334-64E4005AC5B9}">
      <dgm:prSet phldrT="[Text]"/>
      <dgm:spPr/>
      <dgm:t>
        <a:bodyPr/>
        <a:lstStyle/>
        <a:p>
          <a:r>
            <a:rPr lang="es-ES" dirty="0"/>
            <a:t>Conclusiones</a:t>
          </a:r>
        </a:p>
      </dgm:t>
    </dgm:pt>
    <dgm:pt modelId="{DBB66F87-0F57-4257-86CE-74A4CCA4235D}" type="parTrans" cxnId="{531768D9-6C7A-49A2-AC1E-0386E7C678B6}">
      <dgm:prSet/>
      <dgm:spPr/>
      <dgm:t>
        <a:bodyPr/>
        <a:lstStyle/>
        <a:p>
          <a:endParaRPr lang="es-ES"/>
        </a:p>
      </dgm:t>
    </dgm:pt>
    <dgm:pt modelId="{3D2783FE-CB13-47AE-957D-33A1F5FDAA34}" type="sibTrans" cxnId="{531768D9-6C7A-49A2-AC1E-0386E7C678B6}">
      <dgm:prSet/>
      <dgm:spPr/>
      <dgm:t>
        <a:bodyPr/>
        <a:lstStyle/>
        <a:p>
          <a:endParaRPr lang="es-ES"/>
        </a:p>
      </dgm:t>
    </dgm:pt>
    <dgm:pt modelId="{9AB793C7-7F32-4644-8E92-F0E0391DF854}">
      <dgm:prSet phldrT="[Text]"/>
      <dgm:spPr/>
      <dgm:t>
        <a:bodyPr/>
        <a:lstStyle/>
        <a:p>
          <a:r>
            <a:rPr lang="es-ES" dirty="0"/>
            <a:t>Objetivos</a:t>
          </a:r>
        </a:p>
      </dgm:t>
    </dgm:pt>
    <dgm:pt modelId="{77AB4C1F-62D9-4AF8-B61D-FADCF952EB76}" type="parTrans" cxnId="{B4808E82-3228-4270-B817-455FFB1ED976}">
      <dgm:prSet/>
      <dgm:spPr/>
      <dgm:t>
        <a:bodyPr/>
        <a:lstStyle/>
        <a:p>
          <a:endParaRPr lang="es-ES"/>
        </a:p>
      </dgm:t>
    </dgm:pt>
    <dgm:pt modelId="{76F23191-DF38-48CF-9B3E-C94C220DAD2D}" type="sibTrans" cxnId="{B4808E82-3228-4270-B817-455FFB1ED976}">
      <dgm:prSet/>
      <dgm:spPr/>
      <dgm:t>
        <a:bodyPr/>
        <a:lstStyle/>
        <a:p>
          <a:endParaRPr lang="es-ES"/>
        </a:p>
      </dgm:t>
    </dgm:pt>
    <dgm:pt modelId="{FA130345-916A-4E4B-95FD-C656B5C8DC0D}">
      <dgm:prSet phldrT="[Text]"/>
      <dgm:spPr/>
      <dgm:t>
        <a:bodyPr/>
        <a:lstStyle/>
        <a:p>
          <a:r>
            <a:rPr lang="es-ES" dirty="0"/>
            <a:t>Publicaciones</a:t>
          </a:r>
        </a:p>
      </dgm:t>
    </dgm:pt>
    <dgm:pt modelId="{1B6404F3-0F69-4F10-9D34-DE4FFCF1B318}" type="parTrans" cxnId="{287CB672-32AD-4A0D-AEE7-060A154AA1DF}">
      <dgm:prSet/>
      <dgm:spPr/>
      <dgm:t>
        <a:bodyPr/>
        <a:lstStyle/>
        <a:p>
          <a:endParaRPr lang="es-ES"/>
        </a:p>
      </dgm:t>
    </dgm:pt>
    <dgm:pt modelId="{FCE2A668-04D9-40B5-915B-909F9B49EB78}" type="sibTrans" cxnId="{287CB672-32AD-4A0D-AEE7-060A154AA1DF}">
      <dgm:prSet/>
      <dgm:spPr/>
      <dgm:t>
        <a:bodyPr/>
        <a:lstStyle/>
        <a:p>
          <a:endParaRPr lang="es-ES"/>
        </a:p>
      </dgm:t>
    </dgm:pt>
    <dgm:pt modelId="{48BCA266-BBE5-4BC8-89D0-B4C91D3593F7}">
      <dgm:prSet phldrT="[Text]"/>
      <dgm:spPr/>
      <dgm:t>
        <a:bodyPr/>
        <a:lstStyle/>
        <a:p>
          <a:r>
            <a:rPr lang="es-ES" dirty="0"/>
            <a:t>Referencias</a:t>
          </a:r>
        </a:p>
      </dgm:t>
    </dgm:pt>
    <dgm:pt modelId="{DA85B9C5-BDE6-410B-8825-4247E95B1041}" type="parTrans" cxnId="{79D73FFF-2988-4EA0-8F1A-70965B78EA67}">
      <dgm:prSet/>
      <dgm:spPr/>
      <dgm:t>
        <a:bodyPr/>
        <a:lstStyle/>
        <a:p>
          <a:endParaRPr lang="es-ES"/>
        </a:p>
      </dgm:t>
    </dgm:pt>
    <dgm:pt modelId="{E564A678-41FB-4109-B705-F83BC727793D}" type="sibTrans" cxnId="{79D73FFF-2988-4EA0-8F1A-70965B78EA67}">
      <dgm:prSet/>
      <dgm:spPr/>
      <dgm:t>
        <a:bodyPr/>
        <a:lstStyle/>
        <a:p>
          <a:endParaRPr lang="es-ES"/>
        </a:p>
      </dgm:t>
    </dgm:pt>
    <dgm:pt modelId="{EB9EF256-F451-4F9F-9832-6D7A5BC5288B}" type="pres">
      <dgm:prSet presAssocID="{EE7CEA0A-C456-4BF3-9124-B1D697ADF953}" presName="Name0" presStyleCnt="0">
        <dgm:presLayoutVars>
          <dgm:chMax val="7"/>
          <dgm:chPref val="7"/>
          <dgm:dir/>
        </dgm:presLayoutVars>
      </dgm:prSet>
      <dgm:spPr/>
    </dgm:pt>
    <dgm:pt modelId="{8C216F9F-65D3-48AE-8EB6-71D550799880}" type="pres">
      <dgm:prSet presAssocID="{EE7CEA0A-C456-4BF3-9124-B1D697ADF953}" presName="Name1" presStyleCnt="0"/>
      <dgm:spPr/>
    </dgm:pt>
    <dgm:pt modelId="{3505F8BB-9CC5-434B-A640-6C734528D540}" type="pres">
      <dgm:prSet presAssocID="{EE7CEA0A-C456-4BF3-9124-B1D697ADF953}" presName="cycle" presStyleCnt="0"/>
      <dgm:spPr/>
    </dgm:pt>
    <dgm:pt modelId="{3246B3F6-23D3-48DC-B522-6FDEA3E37078}" type="pres">
      <dgm:prSet presAssocID="{EE7CEA0A-C456-4BF3-9124-B1D697ADF953}" presName="srcNode" presStyleLbl="node1" presStyleIdx="0" presStyleCnt="6"/>
      <dgm:spPr/>
    </dgm:pt>
    <dgm:pt modelId="{E486D875-C83F-443B-A92D-DBA680114550}" type="pres">
      <dgm:prSet presAssocID="{EE7CEA0A-C456-4BF3-9124-B1D697ADF953}" presName="conn" presStyleLbl="parChTrans1D2" presStyleIdx="0" presStyleCnt="1"/>
      <dgm:spPr/>
    </dgm:pt>
    <dgm:pt modelId="{7E38408D-5A64-4D6B-85EF-494B6C08A20B}" type="pres">
      <dgm:prSet presAssocID="{EE7CEA0A-C456-4BF3-9124-B1D697ADF953}" presName="extraNode" presStyleLbl="node1" presStyleIdx="0" presStyleCnt="6"/>
      <dgm:spPr/>
    </dgm:pt>
    <dgm:pt modelId="{EB0E47AD-8CAA-418B-8B13-C00A732CA4E8}" type="pres">
      <dgm:prSet presAssocID="{EE7CEA0A-C456-4BF3-9124-B1D697ADF953}" presName="dstNode" presStyleLbl="node1" presStyleIdx="0" presStyleCnt="6"/>
      <dgm:spPr/>
    </dgm:pt>
    <dgm:pt modelId="{FF13C925-B74B-4664-B3D5-3A46A0B8BA65}" type="pres">
      <dgm:prSet presAssocID="{F33835AC-9305-483F-9026-A68F736166AB}" presName="text_1" presStyleLbl="node1" presStyleIdx="0" presStyleCnt="6">
        <dgm:presLayoutVars>
          <dgm:bulletEnabled val="1"/>
        </dgm:presLayoutVars>
      </dgm:prSet>
      <dgm:spPr/>
    </dgm:pt>
    <dgm:pt modelId="{B385EA90-7CA2-4CB2-9505-0CF3DDD02DC7}" type="pres">
      <dgm:prSet presAssocID="{F33835AC-9305-483F-9026-A68F736166AB}" presName="accent_1" presStyleCnt="0"/>
      <dgm:spPr/>
    </dgm:pt>
    <dgm:pt modelId="{80260421-5780-4154-9719-7CB6C03EDFF5}" type="pres">
      <dgm:prSet presAssocID="{F33835AC-9305-483F-9026-A68F736166AB}" presName="accentRepeatNode" presStyleLbl="solidFgAcc1" presStyleIdx="0" presStyleCnt="6"/>
      <dgm:spPr/>
    </dgm:pt>
    <dgm:pt modelId="{91118596-7A0B-448C-B052-1186C3EC5543}" type="pres">
      <dgm:prSet presAssocID="{9AB793C7-7F32-4644-8E92-F0E0391DF854}" presName="text_2" presStyleLbl="node1" presStyleIdx="1" presStyleCnt="6">
        <dgm:presLayoutVars>
          <dgm:bulletEnabled val="1"/>
        </dgm:presLayoutVars>
      </dgm:prSet>
      <dgm:spPr/>
    </dgm:pt>
    <dgm:pt modelId="{DD865DF3-7723-4D35-8128-8EE0D1281148}" type="pres">
      <dgm:prSet presAssocID="{9AB793C7-7F32-4644-8E92-F0E0391DF854}" presName="accent_2" presStyleCnt="0"/>
      <dgm:spPr/>
    </dgm:pt>
    <dgm:pt modelId="{D782B72E-BA3C-4E96-AAD9-A05BD535F448}" type="pres">
      <dgm:prSet presAssocID="{9AB793C7-7F32-4644-8E92-F0E0391DF854}" presName="accentRepeatNode" presStyleLbl="solidFgAcc1" presStyleIdx="1" presStyleCnt="6"/>
      <dgm:spPr/>
    </dgm:pt>
    <dgm:pt modelId="{6DB4BCCF-BE5D-48A6-AE4A-04112D5638A8}" type="pres">
      <dgm:prSet presAssocID="{E580F22D-A9EB-46AA-92CA-BE8D76EF8F8A}" presName="text_3" presStyleLbl="node1" presStyleIdx="2" presStyleCnt="6">
        <dgm:presLayoutVars>
          <dgm:bulletEnabled val="1"/>
        </dgm:presLayoutVars>
      </dgm:prSet>
      <dgm:spPr/>
    </dgm:pt>
    <dgm:pt modelId="{D7CF5263-7035-4300-BE6A-BAEDA14F0D50}" type="pres">
      <dgm:prSet presAssocID="{E580F22D-A9EB-46AA-92CA-BE8D76EF8F8A}" presName="accent_3" presStyleCnt="0"/>
      <dgm:spPr/>
    </dgm:pt>
    <dgm:pt modelId="{50E79382-6EA1-49F2-B0E2-542F2FE81E29}" type="pres">
      <dgm:prSet presAssocID="{E580F22D-A9EB-46AA-92CA-BE8D76EF8F8A}" presName="accentRepeatNode" presStyleLbl="solidFgAcc1" presStyleIdx="2" presStyleCnt="6"/>
      <dgm:spPr/>
    </dgm:pt>
    <dgm:pt modelId="{0583639E-8DBC-4499-8887-7E65A3C510ED}" type="pres">
      <dgm:prSet presAssocID="{14ED15F6-3E3B-4C2B-8334-64E4005AC5B9}" presName="text_4" presStyleLbl="node1" presStyleIdx="3" presStyleCnt="6">
        <dgm:presLayoutVars>
          <dgm:bulletEnabled val="1"/>
        </dgm:presLayoutVars>
      </dgm:prSet>
      <dgm:spPr/>
    </dgm:pt>
    <dgm:pt modelId="{5FFD485A-D873-4831-9AD2-9DB79A986AF9}" type="pres">
      <dgm:prSet presAssocID="{14ED15F6-3E3B-4C2B-8334-64E4005AC5B9}" presName="accent_4" presStyleCnt="0"/>
      <dgm:spPr/>
    </dgm:pt>
    <dgm:pt modelId="{D08FE9E7-E7FB-411B-A24B-56889B186268}" type="pres">
      <dgm:prSet presAssocID="{14ED15F6-3E3B-4C2B-8334-64E4005AC5B9}" presName="accentRepeatNode" presStyleLbl="solidFgAcc1" presStyleIdx="3" presStyleCnt="6"/>
      <dgm:spPr/>
    </dgm:pt>
    <dgm:pt modelId="{A5FF165C-2833-40A8-84DF-184CBED1A062}" type="pres">
      <dgm:prSet presAssocID="{FA130345-916A-4E4B-95FD-C656B5C8DC0D}" presName="text_5" presStyleLbl="node1" presStyleIdx="4" presStyleCnt="6">
        <dgm:presLayoutVars>
          <dgm:bulletEnabled val="1"/>
        </dgm:presLayoutVars>
      </dgm:prSet>
      <dgm:spPr/>
    </dgm:pt>
    <dgm:pt modelId="{C492285B-86F7-40A4-9EBE-B78A4FDE0C25}" type="pres">
      <dgm:prSet presAssocID="{FA130345-916A-4E4B-95FD-C656B5C8DC0D}" presName="accent_5" presStyleCnt="0"/>
      <dgm:spPr/>
    </dgm:pt>
    <dgm:pt modelId="{770242C4-8850-46F5-BC3F-B593563B26AD}" type="pres">
      <dgm:prSet presAssocID="{FA130345-916A-4E4B-95FD-C656B5C8DC0D}" presName="accentRepeatNode" presStyleLbl="solidFgAcc1" presStyleIdx="4" presStyleCnt="6"/>
      <dgm:spPr/>
    </dgm:pt>
    <dgm:pt modelId="{D4972BE7-DF63-48C0-B7F8-E1877C7D25D5}" type="pres">
      <dgm:prSet presAssocID="{48BCA266-BBE5-4BC8-89D0-B4C91D3593F7}" presName="text_6" presStyleLbl="node1" presStyleIdx="5" presStyleCnt="6">
        <dgm:presLayoutVars>
          <dgm:bulletEnabled val="1"/>
        </dgm:presLayoutVars>
      </dgm:prSet>
      <dgm:spPr/>
    </dgm:pt>
    <dgm:pt modelId="{AA8E56FC-6375-4373-9C1E-51F75F4BD181}" type="pres">
      <dgm:prSet presAssocID="{48BCA266-BBE5-4BC8-89D0-B4C91D3593F7}" presName="accent_6" presStyleCnt="0"/>
      <dgm:spPr/>
    </dgm:pt>
    <dgm:pt modelId="{2C41176A-60B3-4A3C-A1A3-266B103C985E}" type="pres">
      <dgm:prSet presAssocID="{48BCA266-BBE5-4BC8-89D0-B4C91D3593F7}" presName="accentRepeatNode" presStyleLbl="solidFgAcc1" presStyleIdx="5" presStyleCnt="6"/>
      <dgm:spPr/>
    </dgm:pt>
  </dgm:ptLst>
  <dgm:cxnLst>
    <dgm:cxn modelId="{400E7310-2015-4B28-83A2-3A7C0509B4B2}" type="presOf" srcId="{EE7CEA0A-C456-4BF3-9124-B1D697ADF953}" destId="{EB9EF256-F451-4F9F-9832-6D7A5BC5288B}" srcOrd="0" destOrd="0" presId="urn:microsoft.com/office/officeart/2008/layout/VerticalCurvedList"/>
    <dgm:cxn modelId="{81B56713-A442-4374-A0C8-A48EE33C450F}" type="presOf" srcId="{FA130345-916A-4E4B-95FD-C656B5C8DC0D}" destId="{A5FF165C-2833-40A8-84DF-184CBED1A062}" srcOrd="0" destOrd="0" presId="urn:microsoft.com/office/officeart/2008/layout/VerticalCurvedList"/>
    <dgm:cxn modelId="{35475917-7B54-488D-B67C-1B856DF917FD}" type="presOf" srcId="{48BCA266-BBE5-4BC8-89D0-B4C91D3593F7}" destId="{D4972BE7-DF63-48C0-B7F8-E1877C7D25D5}" srcOrd="0" destOrd="0" presId="urn:microsoft.com/office/officeart/2008/layout/VerticalCurvedList"/>
    <dgm:cxn modelId="{9976C91E-61F6-4DE5-AF63-4D5398395F5A}" type="presOf" srcId="{E580F22D-A9EB-46AA-92CA-BE8D76EF8F8A}" destId="{6DB4BCCF-BE5D-48A6-AE4A-04112D5638A8}" srcOrd="0" destOrd="0" presId="urn:microsoft.com/office/officeart/2008/layout/VerticalCurvedList"/>
    <dgm:cxn modelId="{814FCC3A-526A-47A1-86E9-58FBC65E7AFE}" type="presOf" srcId="{14ED15F6-3E3B-4C2B-8334-64E4005AC5B9}" destId="{0583639E-8DBC-4499-8887-7E65A3C510ED}" srcOrd="0" destOrd="0" presId="urn:microsoft.com/office/officeart/2008/layout/VerticalCurvedList"/>
    <dgm:cxn modelId="{907A0F4F-3B6F-4B77-9401-5CB45BFED130}" srcId="{EE7CEA0A-C456-4BF3-9124-B1D697ADF953}" destId="{F33835AC-9305-483F-9026-A68F736166AB}" srcOrd="0" destOrd="0" parTransId="{9E6F5806-00CB-417E-B0C7-DD1DFF555D71}" sibTransId="{89B9F439-91EB-4676-8FDF-D610B3BFAC14}"/>
    <dgm:cxn modelId="{287CB672-32AD-4A0D-AEE7-060A154AA1DF}" srcId="{EE7CEA0A-C456-4BF3-9124-B1D697ADF953}" destId="{FA130345-916A-4E4B-95FD-C656B5C8DC0D}" srcOrd="4" destOrd="0" parTransId="{1B6404F3-0F69-4F10-9D34-DE4FFCF1B318}" sibTransId="{FCE2A668-04D9-40B5-915B-909F9B49EB78}"/>
    <dgm:cxn modelId="{B4808E82-3228-4270-B817-455FFB1ED976}" srcId="{EE7CEA0A-C456-4BF3-9124-B1D697ADF953}" destId="{9AB793C7-7F32-4644-8E92-F0E0391DF854}" srcOrd="1" destOrd="0" parTransId="{77AB4C1F-62D9-4AF8-B61D-FADCF952EB76}" sibTransId="{76F23191-DF38-48CF-9B3E-C94C220DAD2D}"/>
    <dgm:cxn modelId="{796BB285-633B-4BE2-96BA-82C2B06E797F}" type="presOf" srcId="{89B9F439-91EB-4676-8FDF-D610B3BFAC14}" destId="{E486D875-C83F-443B-A92D-DBA680114550}" srcOrd="0" destOrd="0" presId="urn:microsoft.com/office/officeart/2008/layout/VerticalCurvedList"/>
    <dgm:cxn modelId="{B8616E99-0A26-41DB-9D70-32CC6DA08C45}" type="presOf" srcId="{9AB793C7-7F32-4644-8E92-F0E0391DF854}" destId="{91118596-7A0B-448C-B052-1186C3EC5543}" srcOrd="0" destOrd="0" presId="urn:microsoft.com/office/officeart/2008/layout/VerticalCurvedList"/>
    <dgm:cxn modelId="{531768D9-6C7A-49A2-AC1E-0386E7C678B6}" srcId="{EE7CEA0A-C456-4BF3-9124-B1D697ADF953}" destId="{14ED15F6-3E3B-4C2B-8334-64E4005AC5B9}" srcOrd="3" destOrd="0" parTransId="{DBB66F87-0F57-4257-86CE-74A4CCA4235D}" sibTransId="{3D2783FE-CB13-47AE-957D-33A1F5FDAA34}"/>
    <dgm:cxn modelId="{0C95B9EB-3330-4601-B5EF-94CC41B65AF5}" srcId="{EE7CEA0A-C456-4BF3-9124-B1D697ADF953}" destId="{E580F22D-A9EB-46AA-92CA-BE8D76EF8F8A}" srcOrd="2" destOrd="0" parTransId="{89CA1EBE-24BB-4472-86CE-7CD2ECDDDCB5}" sibTransId="{7CB6C127-F843-4202-ABA1-417F18D3BD5D}"/>
    <dgm:cxn modelId="{200B7EF0-7046-4A36-A85B-A7E2361E14CF}" type="presOf" srcId="{F33835AC-9305-483F-9026-A68F736166AB}" destId="{FF13C925-B74B-4664-B3D5-3A46A0B8BA65}" srcOrd="0" destOrd="0" presId="urn:microsoft.com/office/officeart/2008/layout/VerticalCurvedList"/>
    <dgm:cxn modelId="{79D73FFF-2988-4EA0-8F1A-70965B78EA67}" srcId="{EE7CEA0A-C456-4BF3-9124-B1D697ADF953}" destId="{48BCA266-BBE5-4BC8-89D0-B4C91D3593F7}" srcOrd="5" destOrd="0" parTransId="{DA85B9C5-BDE6-410B-8825-4247E95B1041}" sibTransId="{E564A678-41FB-4109-B705-F83BC727793D}"/>
    <dgm:cxn modelId="{BF965AA4-78EA-4547-A734-B3345C18107D}" type="presParOf" srcId="{EB9EF256-F451-4F9F-9832-6D7A5BC5288B}" destId="{8C216F9F-65D3-48AE-8EB6-71D550799880}" srcOrd="0" destOrd="0" presId="urn:microsoft.com/office/officeart/2008/layout/VerticalCurvedList"/>
    <dgm:cxn modelId="{7F872751-B37D-4F57-B25F-9B7970652E86}" type="presParOf" srcId="{8C216F9F-65D3-48AE-8EB6-71D550799880}" destId="{3505F8BB-9CC5-434B-A640-6C734528D540}" srcOrd="0" destOrd="0" presId="urn:microsoft.com/office/officeart/2008/layout/VerticalCurvedList"/>
    <dgm:cxn modelId="{E7A6F919-D976-45CA-B83F-908389BD49A4}" type="presParOf" srcId="{3505F8BB-9CC5-434B-A640-6C734528D540}" destId="{3246B3F6-23D3-48DC-B522-6FDEA3E37078}" srcOrd="0" destOrd="0" presId="urn:microsoft.com/office/officeart/2008/layout/VerticalCurvedList"/>
    <dgm:cxn modelId="{37A88BB3-1C19-466A-BC30-C3B3A7690E63}" type="presParOf" srcId="{3505F8BB-9CC5-434B-A640-6C734528D540}" destId="{E486D875-C83F-443B-A92D-DBA680114550}" srcOrd="1" destOrd="0" presId="urn:microsoft.com/office/officeart/2008/layout/VerticalCurvedList"/>
    <dgm:cxn modelId="{550C7712-3001-4D7D-BA63-FEEE75E7B9F4}" type="presParOf" srcId="{3505F8BB-9CC5-434B-A640-6C734528D540}" destId="{7E38408D-5A64-4D6B-85EF-494B6C08A20B}" srcOrd="2" destOrd="0" presId="urn:microsoft.com/office/officeart/2008/layout/VerticalCurvedList"/>
    <dgm:cxn modelId="{09114B18-D9C2-43C5-8A12-58A096AB7BC3}" type="presParOf" srcId="{3505F8BB-9CC5-434B-A640-6C734528D540}" destId="{EB0E47AD-8CAA-418B-8B13-C00A732CA4E8}" srcOrd="3" destOrd="0" presId="urn:microsoft.com/office/officeart/2008/layout/VerticalCurvedList"/>
    <dgm:cxn modelId="{2D4E701B-4D82-40AD-98C8-997720330907}" type="presParOf" srcId="{8C216F9F-65D3-48AE-8EB6-71D550799880}" destId="{FF13C925-B74B-4664-B3D5-3A46A0B8BA65}" srcOrd="1" destOrd="0" presId="urn:microsoft.com/office/officeart/2008/layout/VerticalCurvedList"/>
    <dgm:cxn modelId="{429BCFB9-C8CD-4062-8DDC-61C5E1ACB2E2}" type="presParOf" srcId="{8C216F9F-65D3-48AE-8EB6-71D550799880}" destId="{B385EA90-7CA2-4CB2-9505-0CF3DDD02DC7}" srcOrd="2" destOrd="0" presId="urn:microsoft.com/office/officeart/2008/layout/VerticalCurvedList"/>
    <dgm:cxn modelId="{77A5B470-BDAE-41E3-A3D9-4147732477CB}" type="presParOf" srcId="{B385EA90-7CA2-4CB2-9505-0CF3DDD02DC7}" destId="{80260421-5780-4154-9719-7CB6C03EDFF5}" srcOrd="0" destOrd="0" presId="urn:microsoft.com/office/officeart/2008/layout/VerticalCurvedList"/>
    <dgm:cxn modelId="{63DCAFE5-BDB2-4D81-BC10-321538FA877B}" type="presParOf" srcId="{8C216F9F-65D3-48AE-8EB6-71D550799880}" destId="{91118596-7A0B-448C-B052-1186C3EC5543}" srcOrd="3" destOrd="0" presId="urn:microsoft.com/office/officeart/2008/layout/VerticalCurvedList"/>
    <dgm:cxn modelId="{F21D3338-31DA-48AD-B330-9B608192E35B}" type="presParOf" srcId="{8C216F9F-65D3-48AE-8EB6-71D550799880}" destId="{DD865DF3-7723-4D35-8128-8EE0D1281148}" srcOrd="4" destOrd="0" presId="urn:microsoft.com/office/officeart/2008/layout/VerticalCurvedList"/>
    <dgm:cxn modelId="{3D4CDC32-19EF-435E-B870-C5301CDF2D0D}" type="presParOf" srcId="{DD865DF3-7723-4D35-8128-8EE0D1281148}" destId="{D782B72E-BA3C-4E96-AAD9-A05BD535F448}" srcOrd="0" destOrd="0" presId="urn:microsoft.com/office/officeart/2008/layout/VerticalCurvedList"/>
    <dgm:cxn modelId="{A40E6730-0F88-4B29-BEB6-C89BC9E88E3F}" type="presParOf" srcId="{8C216F9F-65D3-48AE-8EB6-71D550799880}" destId="{6DB4BCCF-BE5D-48A6-AE4A-04112D5638A8}" srcOrd="5" destOrd="0" presId="urn:microsoft.com/office/officeart/2008/layout/VerticalCurvedList"/>
    <dgm:cxn modelId="{9BCE2738-AB8D-4F35-8777-293689160433}" type="presParOf" srcId="{8C216F9F-65D3-48AE-8EB6-71D550799880}" destId="{D7CF5263-7035-4300-BE6A-BAEDA14F0D50}" srcOrd="6" destOrd="0" presId="urn:microsoft.com/office/officeart/2008/layout/VerticalCurvedList"/>
    <dgm:cxn modelId="{3247B8BA-F670-4D4A-99BD-5A6240136CA6}" type="presParOf" srcId="{D7CF5263-7035-4300-BE6A-BAEDA14F0D50}" destId="{50E79382-6EA1-49F2-B0E2-542F2FE81E29}" srcOrd="0" destOrd="0" presId="urn:microsoft.com/office/officeart/2008/layout/VerticalCurvedList"/>
    <dgm:cxn modelId="{897556B7-501F-40EB-BCF1-A695C48DCFED}" type="presParOf" srcId="{8C216F9F-65D3-48AE-8EB6-71D550799880}" destId="{0583639E-8DBC-4499-8887-7E65A3C510ED}" srcOrd="7" destOrd="0" presId="urn:microsoft.com/office/officeart/2008/layout/VerticalCurvedList"/>
    <dgm:cxn modelId="{ADBA557A-5B16-4DF3-BD38-F150585CAB67}" type="presParOf" srcId="{8C216F9F-65D3-48AE-8EB6-71D550799880}" destId="{5FFD485A-D873-4831-9AD2-9DB79A986AF9}" srcOrd="8" destOrd="0" presId="urn:microsoft.com/office/officeart/2008/layout/VerticalCurvedList"/>
    <dgm:cxn modelId="{AFFF9D53-8884-4AC9-88E3-7879F4C64873}" type="presParOf" srcId="{5FFD485A-D873-4831-9AD2-9DB79A986AF9}" destId="{D08FE9E7-E7FB-411B-A24B-56889B186268}" srcOrd="0" destOrd="0" presId="urn:microsoft.com/office/officeart/2008/layout/VerticalCurvedList"/>
    <dgm:cxn modelId="{F736D409-A8FD-48AE-8ACC-5C14E6BC171C}" type="presParOf" srcId="{8C216F9F-65D3-48AE-8EB6-71D550799880}" destId="{A5FF165C-2833-40A8-84DF-184CBED1A062}" srcOrd="9" destOrd="0" presId="urn:microsoft.com/office/officeart/2008/layout/VerticalCurvedList"/>
    <dgm:cxn modelId="{E26885E4-C2FD-4D54-A77B-175D4B19A346}" type="presParOf" srcId="{8C216F9F-65D3-48AE-8EB6-71D550799880}" destId="{C492285B-86F7-40A4-9EBE-B78A4FDE0C25}" srcOrd="10" destOrd="0" presId="urn:microsoft.com/office/officeart/2008/layout/VerticalCurvedList"/>
    <dgm:cxn modelId="{20FBA57D-9740-48CE-8440-1931CB00C413}" type="presParOf" srcId="{C492285B-86F7-40A4-9EBE-B78A4FDE0C25}" destId="{770242C4-8850-46F5-BC3F-B593563B26AD}" srcOrd="0" destOrd="0" presId="urn:microsoft.com/office/officeart/2008/layout/VerticalCurvedList"/>
    <dgm:cxn modelId="{DCC4C221-652E-4A28-837B-16EABFC429F8}" type="presParOf" srcId="{8C216F9F-65D3-48AE-8EB6-71D550799880}" destId="{D4972BE7-DF63-48C0-B7F8-E1877C7D25D5}" srcOrd="11" destOrd="0" presId="urn:microsoft.com/office/officeart/2008/layout/VerticalCurvedList"/>
    <dgm:cxn modelId="{3B4112CC-9ED6-47B2-A348-4ADF9A8CF748}" type="presParOf" srcId="{8C216F9F-65D3-48AE-8EB6-71D550799880}" destId="{AA8E56FC-6375-4373-9C1E-51F75F4BD181}" srcOrd="12" destOrd="0" presId="urn:microsoft.com/office/officeart/2008/layout/VerticalCurvedList"/>
    <dgm:cxn modelId="{F296986B-1D75-432F-82F0-152E37F973F8}" type="presParOf" srcId="{AA8E56FC-6375-4373-9C1E-51F75F4BD181}" destId="{2C41176A-60B3-4A3C-A1A3-266B103C985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708348-5C8C-406E-9491-2719467D1F3C}" type="doc">
      <dgm:prSet loTypeId="urn:diagrams.loki3.com/Bracket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53ECEA7B-E696-4445-8902-135B7C4630EC}">
      <dgm:prSet phldrT="[Text]"/>
      <dgm:spPr/>
      <dgm:t>
        <a:bodyPr/>
        <a:lstStyle/>
        <a:p>
          <a:r>
            <a:rPr lang="es-ES" dirty="0"/>
            <a:t>Comportamiento longitudinal</a:t>
          </a:r>
        </a:p>
      </dgm:t>
    </dgm:pt>
    <dgm:pt modelId="{14DD939A-A2AE-4833-ABFB-6E388BF00661}" type="parTrans" cxnId="{FDA1BEC7-1E0A-4B58-80C1-A1119126D4E5}">
      <dgm:prSet/>
      <dgm:spPr/>
      <dgm:t>
        <a:bodyPr/>
        <a:lstStyle/>
        <a:p>
          <a:endParaRPr lang="es-ES"/>
        </a:p>
      </dgm:t>
    </dgm:pt>
    <dgm:pt modelId="{A76325C5-E9E1-43FF-BF6D-11FDE8D9169B}" type="sibTrans" cxnId="{FDA1BEC7-1E0A-4B58-80C1-A1119126D4E5}">
      <dgm:prSet/>
      <dgm:spPr/>
      <dgm:t>
        <a:bodyPr/>
        <a:lstStyle/>
        <a:p>
          <a:endParaRPr lang="es-ES"/>
        </a:p>
      </dgm:t>
    </dgm:pt>
    <dgm:pt modelId="{9A476B52-C871-48A6-A7AC-8611059B5F05}">
      <dgm:prSet phldrT="[Text]"/>
      <dgm:spPr/>
      <dgm:t>
        <a:bodyPr/>
        <a:lstStyle/>
        <a:p>
          <a:r>
            <a:rPr lang="es-ES" dirty="0"/>
            <a:t>Simulación de controladores difusos no basados en datos reales</a:t>
          </a:r>
          <a:br>
            <a:rPr lang="es-ES" dirty="0"/>
          </a:br>
          <a:r>
            <a:rPr lang="es-ES" dirty="0"/>
            <a:t>[</a:t>
          </a:r>
          <a:r>
            <a:rPr lang="es-ES" dirty="0" err="1"/>
            <a:t>Kikuchi</a:t>
          </a:r>
          <a:r>
            <a:rPr lang="es-ES" dirty="0"/>
            <a:t> &amp; </a:t>
          </a:r>
          <a:r>
            <a:rPr lang="es-ES" dirty="0" err="1"/>
            <a:t>Chakroborty</a:t>
          </a:r>
          <a:r>
            <a:rPr lang="es-ES" dirty="0"/>
            <a:t>, 1992]</a:t>
          </a:r>
        </a:p>
      </dgm:t>
    </dgm:pt>
    <dgm:pt modelId="{31641FF8-805C-4799-9296-5323A4B83E9C}" type="parTrans" cxnId="{A34A41BF-813B-42C3-B200-7046A4501726}">
      <dgm:prSet/>
      <dgm:spPr/>
      <dgm:t>
        <a:bodyPr/>
        <a:lstStyle/>
        <a:p>
          <a:endParaRPr lang="es-ES"/>
        </a:p>
      </dgm:t>
    </dgm:pt>
    <dgm:pt modelId="{A69BF4CC-6D5B-4E31-B6DC-E131005A7D98}" type="sibTrans" cxnId="{A34A41BF-813B-42C3-B200-7046A4501726}">
      <dgm:prSet/>
      <dgm:spPr/>
      <dgm:t>
        <a:bodyPr/>
        <a:lstStyle/>
        <a:p>
          <a:endParaRPr lang="es-ES"/>
        </a:p>
      </dgm:t>
    </dgm:pt>
    <dgm:pt modelId="{B970D66D-318F-41DA-9EC4-321F4E60F81A}">
      <dgm:prSet phldrT="[Text]"/>
      <dgm:spPr/>
      <dgm:t>
        <a:bodyPr/>
        <a:lstStyle/>
        <a:p>
          <a:r>
            <a:rPr lang="es-ES" dirty="0"/>
            <a:t>Comportamiento lateral</a:t>
          </a:r>
        </a:p>
      </dgm:t>
    </dgm:pt>
    <dgm:pt modelId="{7E8E90D7-8F74-4B93-BDB3-082CAD8CFAF1}" type="parTrans" cxnId="{A1B7BCDC-CCDA-4C18-A982-80A5E8FE211C}">
      <dgm:prSet/>
      <dgm:spPr/>
      <dgm:t>
        <a:bodyPr/>
        <a:lstStyle/>
        <a:p>
          <a:endParaRPr lang="es-ES"/>
        </a:p>
      </dgm:t>
    </dgm:pt>
    <dgm:pt modelId="{4E9EA3C3-C375-46C7-8D89-C39C9B5EF794}" type="sibTrans" cxnId="{A1B7BCDC-CCDA-4C18-A982-80A5E8FE211C}">
      <dgm:prSet/>
      <dgm:spPr/>
      <dgm:t>
        <a:bodyPr/>
        <a:lstStyle/>
        <a:p>
          <a:endParaRPr lang="es-ES"/>
        </a:p>
      </dgm:t>
    </dgm:pt>
    <dgm:pt modelId="{53EBD492-D086-4C28-BAF4-481E2C0CD13D}">
      <dgm:prSet phldrT="[Text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Complemento a controladores longitudinales. No se basan en datos reales</a:t>
          </a:r>
          <a:br>
            <a:rPr lang="es-ES" dirty="0">
              <a:solidFill>
                <a:schemeClr val="bg1"/>
              </a:solidFill>
            </a:rPr>
          </a:br>
          <a:r>
            <a:rPr lang="es-ES" dirty="0">
              <a:solidFill>
                <a:schemeClr val="bg1"/>
              </a:solidFill>
            </a:rPr>
            <a:t>[</a:t>
          </a:r>
          <a:r>
            <a:rPr lang="en-US" altLang="es-ES" dirty="0">
              <a:solidFill>
                <a:schemeClr val="bg1"/>
              </a:solidFill>
            </a:rPr>
            <a:t>McDonald et al., 1997, Wu et al., 2003</a:t>
          </a:r>
          <a:r>
            <a:rPr lang="es-ES" dirty="0">
              <a:solidFill>
                <a:schemeClr val="bg1"/>
              </a:solidFill>
            </a:rPr>
            <a:t>]</a:t>
          </a:r>
        </a:p>
      </dgm:t>
    </dgm:pt>
    <dgm:pt modelId="{1FFF76E4-0036-4957-AE49-C3430EF52F7B}" type="parTrans" cxnId="{BA0EC3EE-B7DB-4CC1-8538-A73F4FBA8DCC}">
      <dgm:prSet/>
      <dgm:spPr/>
      <dgm:t>
        <a:bodyPr/>
        <a:lstStyle/>
        <a:p>
          <a:endParaRPr lang="es-ES"/>
        </a:p>
      </dgm:t>
    </dgm:pt>
    <dgm:pt modelId="{86738750-B02A-41CD-BD03-02D16AEE4322}" type="sibTrans" cxnId="{BA0EC3EE-B7DB-4CC1-8538-A73F4FBA8DCC}">
      <dgm:prSet/>
      <dgm:spPr/>
      <dgm:t>
        <a:bodyPr/>
        <a:lstStyle/>
        <a:p>
          <a:endParaRPr lang="es-ES"/>
        </a:p>
      </dgm:t>
    </dgm:pt>
    <dgm:pt modelId="{A181001D-09DC-4AAB-BDD4-4C8D042E5CFF}">
      <dgm:prSet phldrT="[Text]"/>
      <dgm:spPr/>
      <dgm:t>
        <a:bodyPr/>
        <a:lstStyle/>
        <a:p>
          <a:r>
            <a:rPr lang="es-ES" dirty="0"/>
            <a:t>Comportamientos complejos</a:t>
          </a:r>
        </a:p>
      </dgm:t>
    </dgm:pt>
    <dgm:pt modelId="{321DF245-08E4-4A28-ACE9-6F52B13D00C0}" type="parTrans" cxnId="{23C95F00-E2E1-4903-961D-23A7933C9037}">
      <dgm:prSet/>
      <dgm:spPr/>
      <dgm:t>
        <a:bodyPr/>
        <a:lstStyle/>
        <a:p>
          <a:endParaRPr lang="es-ES"/>
        </a:p>
      </dgm:t>
    </dgm:pt>
    <dgm:pt modelId="{6F4EEF8D-815A-4653-AFDE-0939B6A9AC19}" type="sibTrans" cxnId="{23C95F00-E2E1-4903-961D-23A7933C9037}">
      <dgm:prSet/>
      <dgm:spPr/>
      <dgm:t>
        <a:bodyPr/>
        <a:lstStyle/>
        <a:p>
          <a:endParaRPr lang="es-ES"/>
        </a:p>
      </dgm:t>
    </dgm:pt>
    <dgm:pt modelId="{F1BF65F3-5F6E-4799-8BE1-B4422BFA5238}">
      <dgm:prSet phldrT="[Text]"/>
      <dgm:spPr/>
      <dgm:t>
        <a:bodyPr/>
        <a:lstStyle/>
        <a:p>
          <a:r>
            <a:rPr lang="es-ES" dirty="0"/>
            <a:t>Vehículos instrumentados para situaciones complejas (</a:t>
          </a:r>
          <a:r>
            <a:rPr lang="es-ES" dirty="0" err="1"/>
            <a:t>e.g</a:t>
          </a:r>
          <a:r>
            <a:rPr lang="es-ES" dirty="0"/>
            <a:t>. adelantamientos)</a:t>
          </a:r>
          <a:br>
            <a:rPr lang="es-ES" dirty="0"/>
          </a:br>
          <a:r>
            <a:rPr lang="es-ES" dirty="0"/>
            <a:t>[Naranjo et al., 2006]</a:t>
          </a:r>
        </a:p>
      </dgm:t>
    </dgm:pt>
    <dgm:pt modelId="{23ABA8F3-C21B-4CBB-857B-63E3F6311DB0}" type="parTrans" cxnId="{CBB15C95-96B6-4D4A-8852-049CB62CE658}">
      <dgm:prSet/>
      <dgm:spPr/>
      <dgm:t>
        <a:bodyPr/>
        <a:lstStyle/>
        <a:p>
          <a:endParaRPr lang="es-ES"/>
        </a:p>
      </dgm:t>
    </dgm:pt>
    <dgm:pt modelId="{2DDB1375-375A-41DC-B382-2FBAF66D116B}" type="sibTrans" cxnId="{CBB15C95-96B6-4D4A-8852-049CB62CE658}">
      <dgm:prSet/>
      <dgm:spPr/>
      <dgm:t>
        <a:bodyPr/>
        <a:lstStyle/>
        <a:p>
          <a:endParaRPr lang="es-ES"/>
        </a:p>
      </dgm:t>
    </dgm:pt>
    <dgm:pt modelId="{C8B6A025-7F1D-4020-8C31-B114F8BC6A5B}" type="pres">
      <dgm:prSet presAssocID="{43708348-5C8C-406E-9491-2719467D1F3C}" presName="Name0" presStyleCnt="0">
        <dgm:presLayoutVars>
          <dgm:dir/>
          <dgm:animLvl val="lvl"/>
          <dgm:resizeHandles val="exact"/>
        </dgm:presLayoutVars>
      </dgm:prSet>
      <dgm:spPr/>
    </dgm:pt>
    <dgm:pt modelId="{F2A84996-26E4-47A2-A879-AA65E3823022}" type="pres">
      <dgm:prSet presAssocID="{53ECEA7B-E696-4445-8902-135B7C4630EC}" presName="linNode" presStyleCnt="0"/>
      <dgm:spPr/>
    </dgm:pt>
    <dgm:pt modelId="{59EACDCA-6E4D-479D-9EB9-8666AC3043C9}" type="pres">
      <dgm:prSet presAssocID="{53ECEA7B-E696-4445-8902-135B7C4630EC}" presName="parTx" presStyleLbl="revTx" presStyleIdx="0" presStyleCnt="3">
        <dgm:presLayoutVars>
          <dgm:chMax val="1"/>
          <dgm:bulletEnabled val="1"/>
        </dgm:presLayoutVars>
      </dgm:prSet>
      <dgm:spPr/>
    </dgm:pt>
    <dgm:pt modelId="{AF1029C9-0FB3-42ED-B19B-25B9DBBBC368}" type="pres">
      <dgm:prSet presAssocID="{53ECEA7B-E696-4445-8902-135B7C4630EC}" presName="bracket" presStyleLbl="parChTrans1D1" presStyleIdx="0" presStyleCnt="3"/>
      <dgm:spPr/>
    </dgm:pt>
    <dgm:pt modelId="{4A3BFC47-58C0-46FF-A633-5C002C798D92}" type="pres">
      <dgm:prSet presAssocID="{53ECEA7B-E696-4445-8902-135B7C4630EC}" presName="spH" presStyleCnt="0"/>
      <dgm:spPr/>
    </dgm:pt>
    <dgm:pt modelId="{57E75EB4-6249-4438-888A-B41035A76469}" type="pres">
      <dgm:prSet presAssocID="{53ECEA7B-E696-4445-8902-135B7C4630EC}" presName="desTx" presStyleLbl="node1" presStyleIdx="0" presStyleCnt="3" custScaleX="108095">
        <dgm:presLayoutVars>
          <dgm:bulletEnabled val="1"/>
        </dgm:presLayoutVars>
      </dgm:prSet>
      <dgm:spPr/>
    </dgm:pt>
    <dgm:pt modelId="{210189AF-6876-4E05-B282-6CC242DDE579}" type="pres">
      <dgm:prSet presAssocID="{A76325C5-E9E1-43FF-BF6D-11FDE8D9169B}" presName="spV" presStyleCnt="0"/>
      <dgm:spPr/>
    </dgm:pt>
    <dgm:pt modelId="{A0557AF9-089A-4D21-AB38-EB39C2137E00}" type="pres">
      <dgm:prSet presAssocID="{B970D66D-318F-41DA-9EC4-321F4E60F81A}" presName="linNode" presStyleCnt="0"/>
      <dgm:spPr/>
    </dgm:pt>
    <dgm:pt modelId="{EEAF16E8-0FA1-4B0D-BBA1-9012777937DA}" type="pres">
      <dgm:prSet presAssocID="{B970D66D-318F-41DA-9EC4-321F4E60F81A}" presName="parTx" presStyleLbl="revTx" presStyleIdx="1" presStyleCnt="3">
        <dgm:presLayoutVars>
          <dgm:chMax val="1"/>
          <dgm:bulletEnabled val="1"/>
        </dgm:presLayoutVars>
      </dgm:prSet>
      <dgm:spPr/>
    </dgm:pt>
    <dgm:pt modelId="{3EC40D21-3077-4F75-A9EA-D2874CC2B09D}" type="pres">
      <dgm:prSet presAssocID="{B970D66D-318F-41DA-9EC4-321F4E60F81A}" presName="bracket" presStyleLbl="parChTrans1D1" presStyleIdx="1" presStyleCnt="3"/>
      <dgm:spPr/>
    </dgm:pt>
    <dgm:pt modelId="{B409CEC4-948A-44F4-81EF-7B2A5B3F2DE1}" type="pres">
      <dgm:prSet presAssocID="{B970D66D-318F-41DA-9EC4-321F4E60F81A}" presName="spH" presStyleCnt="0"/>
      <dgm:spPr/>
    </dgm:pt>
    <dgm:pt modelId="{5BCFE629-B522-4C4E-BDFC-B80317F64A0A}" type="pres">
      <dgm:prSet presAssocID="{B970D66D-318F-41DA-9EC4-321F4E60F81A}" presName="desTx" presStyleLbl="node1" presStyleIdx="1" presStyleCnt="3" custScaleX="108294">
        <dgm:presLayoutVars>
          <dgm:bulletEnabled val="1"/>
        </dgm:presLayoutVars>
      </dgm:prSet>
      <dgm:spPr/>
    </dgm:pt>
    <dgm:pt modelId="{C7B6D09D-B7BF-4D33-B304-DC7577B01625}" type="pres">
      <dgm:prSet presAssocID="{4E9EA3C3-C375-46C7-8D89-C39C9B5EF794}" presName="spV" presStyleCnt="0"/>
      <dgm:spPr/>
    </dgm:pt>
    <dgm:pt modelId="{CBB6E6A6-6F27-48E3-88DD-A457A4BF67AD}" type="pres">
      <dgm:prSet presAssocID="{A181001D-09DC-4AAB-BDD4-4C8D042E5CFF}" presName="linNode" presStyleCnt="0"/>
      <dgm:spPr/>
    </dgm:pt>
    <dgm:pt modelId="{D7367527-42B8-4EAC-B95A-ECB2642BD75A}" type="pres">
      <dgm:prSet presAssocID="{A181001D-09DC-4AAB-BDD4-4C8D042E5CFF}" presName="parTx" presStyleLbl="revTx" presStyleIdx="2" presStyleCnt="3">
        <dgm:presLayoutVars>
          <dgm:chMax val="1"/>
          <dgm:bulletEnabled val="1"/>
        </dgm:presLayoutVars>
      </dgm:prSet>
      <dgm:spPr/>
    </dgm:pt>
    <dgm:pt modelId="{6917B413-AD56-4608-8BB2-55AB78B0FAE0}" type="pres">
      <dgm:prSet presAssocID="{A181001D-09DC-4AAB-BDD4-4C8D042E5CFF}" presName="bracket" presStyleLbl="parChTrans1D1" presStyleIdx="2" presStyleCnt="3"/>
      <dgm:spPr/>
    </dgm:pt>
    <dgm:pt modelId="{7ABE8D68-F3BC-4999-B413-050C1FBD18FA}" type="pres">
      <dgm:prSet presAssocID="{A181001D-09DC-4AAB-BDD4-4C8D042E5CFF}" presName="spH" presStyleCnt="0"/>
      <dgm:spPr/>
    </dgm:pt>
    <dgm:pt modelId="{553B5797-2C3E-4DB9-A11A-3FED3C0F44C5}" type="pres">
      <dgm:prSet presAssocID="{A181001D-09DC-4AAB-BDD4-4C8D042E5CFF}" presName="desTx" presStyleLbl="node1" presStyleIdx="2" presStyleCnt="3" custScaleX="108507">
        <dgm:presLayoutVars>
          <dgm:bulletEnabled val="1"/>
        </dgm:presLayoutVars>
      </dgm:prSet>
      <dgm:spPr/>
    </dgm:pt>
  </dgm:ptLst>
  <dgm:cxnLst>
    <dgm:cxn modelId="{23C95F00-E2E1-4903-961D-23A7933C9037}" srcId="{43708348-5C8C-406E-9491-2719467D1F3C}" destId="{A181001D-09DC-4AAB-BDD4-4C8D042E5CFF}" srcOrd="2" destOrd="0" parTransId="{321DF245-08E4-4A28-ACE9-6F52B13D00C0}" sibTransId="{6F4EEF8D-815A-4653-AFDE-0939B6A9AC19}"/>
    <dgm:cxn modelId="{8BA12175-AC51-430E-9595-F95CCC93EFC6}" type="presOf" srcId="{A181001D-09DC-4AAB-BDD4-4C8D042E5CFF}" destId="{D7367527-42B8-4EAC-B95A-ECB2642BD75A}" srcOrd="0" destOrd="0" presId="urn:diagrams.loki3.com/BracketList"/>
    <dgm:cxn modelId="{62C28282-7D8C-497B-9C97-F9B02DE1D225}" type="presOf" srcId="{53EBD492-D086-4C28-BAF4-481E2C0CD13D}" destId="{5BCFE629-B522-4C4E-BDFC-B80317F64A0A}" srcOrd="0" destOrd="0" presId="urn:diagrams.loki3.com/BracketList"/>
    <dgm:cxn modelId="{0EEE248A-D2DD-4486-BAA7-935E8C7A2A75}" type="presOf" srcId="{43708348-5C8C-406E-9491-2719467D1F3C}" destId="{C8B6A025-7F1D-4020-8C31-B114F8BC6A5B}" srcOrd="0" destOrd="0" presId="urn:diagrams.loki3.com/BracketList"/>
    <dgm:cxn modelId="{CBB15C95-96B6-4D4A-8852-049CB62CE658}" srcId="{A181001D-09DC-4AAB-BDD4-4C8D042E5CFF}" destId="{F1BF65F3-5F6E-4799-8BE1-B4422BFA5238}" srcOrd="0" destOrd="0" parTransId="{23ABA8F3-C21B-4CBB-857B-63E3F6311DB0}" sibTransId="{2DDB1375-375A-41DC-B382-2FBAF66D116B}"/>
    <dgm:cxn modelId="{37391CB4-F4C6-4894-A4C4-E38C1EEEC532}" type="presOf" srcId="{F1BF65F3-5F6E-4799-8BE1-B4422BFA5238}" destId="{553B5797-2C3E-4DB9-A11A-3FED3C0F44C5}" srcOrd="0" destOrd="0" presId="urn:diagrams.loki3.com/BracketList"/>
    <dgm:cxn modelId="{A34A41BF-813B-42C3-B200-7046A4501726}" srcId="{53ECEA7B-E696-4445-8902-135B7C4630EC}" destId="{9A476B52-C871-48A6-A7AC-8611059B5F05}" srcOrd="0" destOrd="0" parTransId="{31641FF8-805C-4799-9296-5323A4B83E9C}" sibTransId="{A69BF4CC-6D5B-4E31-B6DC-E131005A7D98}"/>
    <dgm:cxn modelId="{FDA1BEC7-1E0A-4B58-80C1-A1119126D4E5}" srcId="{43708348-5C8C-406E-9491-2719467D1F3C}" destId="{53ECEA7B-E696-4445-8902-135B7C4630EC}" srcOrd="0" destOrd="0" parTransId="{14DD939A-A2AE-4833-ABFB-6E388BF00661}" sibTransId="{A76325C5-E9E1-43FF-BF6D-11FDE8D9169B}"/>
    <dgm:cxn modelId="{F69B13CF-2E97-4733-B003-AE722AA9FD0B}" type="presOf" srcId="{B970D66D-318F-41DA-9EC4-321F4E60F81A}" destId="{EEAF16E8-0FA1-4B0D-BBA1-9012777937DA}" srcOrd="0" destOrd="0" presId="urn:diagrams.loki3.com/BracketList"/>
    <dgm:cxn modelId="{A1B7BCDC-CCDA-4C18-A982-80A5E8FE211C}" srcId="{43708348-5C8C-406E-9491-2719467D1F3C}" destId="{B970D66D-318F-41DA-9EC4-321F4E60F81A}" srcOrd="1" destOrd="0" parTransId="{7E8E90D7-8F74-4B93-BDB3-082CAD8CFAF1}" sibTransId="{4E9EA3C3-C375-46C7-8D89-C39C9B5EF794}"/>
    <dgm:cxn modelId="{BA0EC3EE-B7DB-4CC1-8538-A73F4FBA8DCC}" srcId="{B970D66D-318F-41DA-9EC4-321F4E60F81A}" destId="{53EBD492-D086-4C28-BAF4-481E2C0CD13D}" srcOrd="0" destOrd="0" parTransId="{1FFF76E4-0036-4957-AE49-C3430EF52F7B}" sibTransId="{86738750-B02A-41CD-BD03-02D16AEE4322}"/>
    <dgm:cxn modelId="{D9EA4BF8-016F-448B-8E3D-29A5734670F3}" type="presOf" srcId="{53ECEA7B-E696-4445-8902-135B7C4630EC}" destId="{59EACDCA-6E4D-479D-9EB9-8666AC3043C9}" srcOrd="0" destOrd="0" presId="urn:diagrams.loki3.com/BracketList"/>
    <dgm:cxn modelId="{96FF92FB-E0C6-4301-803C-C6130C0D4B1F}" type="presOf" srcId="{9A476B52-C871-48A6-A7AC-8611059B5F05}" destId="{57E75EB4-6249-4438-888A-B41035A76469}" srcOrd="0" destOrd="0" presId="urn:diagrams.loki3.com/BracketList"/>
    <dgm:cxn modelId="{6F47DA7C-1F19-4501-8E22-9D882FAC3FC2}" type="presParOf" srcId="{C8B6A025-7F1D-4020-8C31-B114F8BC6A5B}" destId="{F2A84996-26E4-47A2-A879-AA65E3823022}" srcOrd="0" destOrd="0" presId="urn:diagrams.loki3.com/BracketList"/>
    <dgm:cxn modelId="{8E989424-9312-456A-A479-B7ADA384578A}" type="presParOf" srcId="{F2A84996-26E4-47A2-A879-AA65E3823022}" destId="{59EACDCA-6E4D-479D-9EB9-8666AC3043C9}" srcOrd="0" destOrd="0" presId="urn:diagrams.loki3.com/BracketList"/>
    <dgm:cxn modelId="{F295F74B-81F9-47FD-8CD0-D1C26693A00B}" type="presParOf" srcId="{F2A84996-26E4-47A2-A879-AA65E3823022}" destId="{AF1029C9-0FB3-42ED-B19B-25B9DBBBC368}" srcOrd="1" destOrd="0" presId="urn:diagrams.loki3.com/BracketList"/>
    <dgm:cxn modelId="{656DAB08-2238-4A7E-865D-C8B42DEA79C1}" type="presParOf" srcId="{F2A84996-26E4-47A2-A879-AA65E3823022}" destId="{4A3BFC47-58C0-46FF-A633-5C002C798D92}" srcOrd="2" destOrd="0" presId="urn:diagrams.loki3.com/BracketList"/>
    <dgm:cxn modelId="{787FED0B-7D14-4107-9D10-37D2B8CA0BDB}" type="presParOf" srcId="{F2A84996-26E4-47A2-A879-AA65E3823022}" destId="{57E75EB4-6249-4438-888A-B41035A76469}" srcOrd="3" destOrd="0" presId="urn:diagrams.loki3.com/BracketList"/>
    <dgm:cxn modelId="{4B421D33-ACF4-4E59-9CCF-68E06ECA6B04}" type="presParOf" srcId="{C8B6A025-7F1D-4020-8C31-B114F8BC6A5B}" destId="{210189AF-6876-4E05-B282-6CC242DDE579}" srcOrd="1" destOrd="0" presId="urn:diagrams.loki3.com/BracketList"/>
    <dgm:cxn modelId="{0E28DAA4-2102-4AB4-8AEC-0CC237E667AD}" type="presParOf" srcId="{C8B6A025-7F1D-4020-8C31-B114F8BC6A5B}" destId="{A0557AF9-089A-4D21-AB38-EB39C2137E00}" srcOrd="2" destOrd="0" presId="urn:diagrams.loki3.com/BracketList"/>
    <dgm:cxn modelId="{A705F4FB-BF24-4902-8190-7B3A1FB58406}" type="presParOf" srcId="{A0557AF9-089A-4D21-AB38-EB39C2137E00}" destId="{EEAF16E8-0FA1-4B0D-BBA1-9012777937DA}" srcOrd="0" destOrd="0" presId="urn:diagrams.loki3.com/BracketList"/>
    <dgm:cxn modelId="{221E275B-45E9-4A58-9753-CF8E3B308957}" type="presParOf" srcId="{A0557AF9-089A-4D21-AB38-EB39C2137E00}" destId="{3EC40D21-3077-4F75-A9EA-D2874CC2B09D}" srcOrd="1" destOrd="0" presId="urn:diagrams.loki3.com/BracketList"/>
    <dgm:cxn modelId="{D01BEFD5-8F8E-4BAE-9EED-5AB7EBF61E70}" type="presParOf" srcId="{A0557AF9-089A-4D21-AB38-EB39C2137E00}" destId="{B409CEC4-948A-44F4-81EF-7B2A5B3F2DE1}" srcOrd="2" destOrd="0" presId="urn:diagrams.loki3.com/BracketList"/>
    <dgm:cxn modelId="{E5DF44F9-E3AD-444A-BA6D-16B1F765BFE3}" type="presParOf" srcId="{A0557AF9-089A-4D21-AB38-EB39C2137E00}" destId="{5BCFE629-B522-4C4E-BDFC-B80317F64A0A}" srcOrd="3" destOrd="0" presId="urn:diagrams.loki3.com/BracketList"/>
    <dgm:cxn modelId="{112F5F52-F938-48D3-9F38-A37BCCE4E498}" type="presParOf" srcId="{C8B6A025-7F1D-4020-8C31-B114F8BC6A5B}" destId="{C7B6D09D-B7BF-4D33-B304-DC7577B01625}" srcOrd="3" destOrd="0" presId="urn:diagrams.loki3.com/BracketList"/>
    <dgm:cxn modelId="{25188B42-BEF2-44CF-838B-5F6EA307E81A}" type="presParOf" srcId="{C8B6A025-7F1D-4020-8C31-B114F8BC6A5B}" destId="{CBB6E6A6-6F27-48E3-88DD-A457A4BF67AD}" srcOrd="4" destOrd="0" presId="urn:diagrams.loki3.com/BracketList"/>
    <dgm:cxn modelId="{76D7DFAA-17CC-41B7-A526-BEB1B54EAA88}" type="presParOf" srcId="{CBB6E6A6-6F27-48E3-88DD-A457A4BF67AD}" destId="{D7367527-42B8-4EAC-B95A-ECB2642BD75A}" srcOrd="0" destOrd="0" presId="urn:diagrams.loki3.com/BracketList"/>
    <dgm:cxn modelId="{31FF4862-6A5F-4E48-850B-88336BBD4653}" type="presParOf" srcId="{CBB6E6A6-6F27-48E3-88DD-A457A4BF67AD}" destId="{6917B413-AD56-4608-8BB2-55AB78B0FAE0}" srcOrd="1" destOrd="0" presId="urn:diagrams.loki3.com/BracketList"/>
    <dgm:cxn modelId="{0B006218-6C36-41FC-80B1-2414AC6659F0}" type="presParOf" srcId="{CBB6E6A6-6F27-48E3-88DD-A457A4BF67AD}" destId="{7ABE8D68-F3BC-4999-B413-050C1FBD18FA}" srcOrd="2" destOrd="0" presId="urn:diagrams.loki3.com/BracketList"/>
    <dgm:cxn modelId="{57AC3074-2EAE-4EA9-85E3-7E4BF9DA1B3D}" type="presParOf" srcId="{CBB6E6A6-6F27-48E3-88DD-A457A4BF67AD}" destId="{553B5797-2C3E-4DB9-A11A-3FED3C0F44C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35088C3-FE09-4C24-A800-F80032C794E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85DE729-2DD1-4239-92A4-E83F4ADFD87B}">
      <dgm:prSet phldrT="[Text]"/>
      <dgm:spPr/>
      <dgm:t>
        <a:bodyPr/>
        <a:lstStyle/>
        <a:p>
          <a:r>
            <a:rPr lang="es-ES" dirty="0"/>
            <a:t>Modelos clásicos</a:t>
          </a:r>
        </a:p>
      </dgm:t>
    </dgm:pt>
    <dgm:pt modelId="{CFE6542F-8527-4E40-827A-4BB7243B0B6F}" type="parTrans" cxnId="{3052E291-346B-4880-AC23-CC4467D21F0C}">
      <dgm:prSet/>
      <dgm:spPr/>
      <dgm:t>
        <a:bodyPr/>
        <a:lstStyle/>
        <a:p>
          <a:endParaRPr lang="es-ES"/>
        </a:p>
      </dgm:t>
    </dgm:pt>
    <dgm:pt modelId="{2338D686-B056-475F-A7CA-298498E3F9FD}" type="sibTrans" cxnId="{3052E291-346B-4880-AC23-CC4467D21F0C}">
      <dgm:prSet/>
      <dgm:spPr/>
      <dgm:t>
        <a:bodyPr/>
        <a:lstStyle/>
        <a:p>
          <a:endParaRPr lang="es-ES"/>
        </a:p>
      </dgm:t>
    </dgm:pt>
    <dgm:pt modelId="{421E40FC-A84C-421B-93FE-10732E26639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Muy eficientes</a:t>
          </a:r>
        </a:p>
      </dgm:t>
    </dgm:pt>
    <dgm:pt modelId="{02CFEF2F-CDCE-44F6-BBE0-8956FBFAA008}" type="parTrans" cxnId="{AB9BA682-0947-4C5C-A489-9514032CBB92}">
      <dgm:prSet/>
      <dgm:spPr/>
      <dgm:t>
        <a:bodyPr/>
        <a:lstStyle/>
        <a:p>
          <a:endParaRPr lang="es-ES"/>
        </a:p>
      </dgm:t>
    </dgm:pt>
    <dgm:pt modelId="{72839FA2-C940-45AD-96D7-CB57AC66F338}" type="sibTrans" cxnId="{AB9BA682-0947-4C5C-A489-9514032CBB92}">
      <dgm:prSet/>
      <dgm:spPr/>
      <dgm:t>
        <a:bodyPr/>
        <a:lstStyle/>
        <a:p>
          <a:endParaRPr lang="es-ES"/>
        </a:p>
      </dgm:t>
    </dgm:pt>
    <dgm:pt modelId="{B2FA0601-3461-4EC0-A33F-2B4A44828291}">
      <dgm:prSet phldrT="[Text]"/>
      <dgm:spPr/>
      <dgm:t>
        <a:bodyPr/>
        <a:lstStyle/>
        <a:p>
          <a:r>
            <a:rPr lang="es-ES" dirty="0"/>
            <a:t>Modelos basados en IC</a:t>
          </a:r>
        </a:p>
      </dgm:t>
    </dgm:pt>
    <dgm:pt modelId="{82C6B7DC-F230-4728-AB50-E6A062CB9D4D}" type="parTrans" cxnId="{272B9885-B23F-40E8-A57D-5366CADA2173}">
      <dgm:prSet/>
      <dgm:spPr/>
      <dgm:t>
        <a:bodyPr/>
        <a:lstStyle/>
        <a:p>
          <a:endParaRPr lang="es-ES"/>
        </a:p>
      </dgm:t>
    </dgm:pt>
    <dgm:pt modelId="{4DC910FA-6AD3-4F4E-BDB6-E82C4D323822}" type="sibTrans" cxnId="{272B9885-B23F-40E8-A57D-5366CADA2173}">
      <dgm:prSet/>
      <dgm:spPr/>
      <dgm:t>
        <a:bodyPr/>
        <a:lstStyle/>
        <a:p>
          <a:endParaRPr lang="es-ES"/>
        </a:p>
      </dgm:t>
    </dgm:pt>
    <dgm:pt modelId="{EAE850E6-8B91-4B15-90DC-9A0D47C9B06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Abstraen comportamientos complejos</a:t>
          </a:r>
        </a:p>
      </dgm:t>
    </dgm:pt>
    <dgm:pt modelId="{7D735C62-4A42-402A-8870-A60159B9C927}" type="parTrans" cxnId="{36E04746-0924-4BDE-8DB7-2DB8C55EE4D5}">
      <dgm:prSet/>
      <dgm:spPr/>
      <dgm:t>
        <a:bodyPr/>
        <a:lstStyle/>
        <a:p>
          <a:endParaRPr lang="es-ES"/>
        </a:p>
      </dgm:t>
    </dgm:pt>
    <dgm:pt modelId="{38CA81D2-C799-4555-8AA2-20D33CBCEBAD}" type="sibTrans" cxnId="{36E04746-0924-4BDE-8DB7-2DB8C55EE4D5}">
      <dgm:prSet/>
      <dgm:spPr/>
      <dgm:t>
        <a:bodyPr/>
        <a:lstStyle/>
        <a:p>
          <a:endParaRPr lang="es-ES"/>
        </a:p>
      </dgm:t>
    </dgm:pt>
    <dgm:pt modelId="{E2D53038-4307-4B0C-ACFC-1674E83D138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Poca o nula capacidad de emular comportamiento humano</a:t>
          </a:r>
        </a:p>
      </dgm:t>
    </dgm:pt>
    <dgm:pt modelId="{79B646B2-D892-4920-A8C9-403AF5EFE92B}" type="parTrans" cxnId="{3190294A-EA79-41D1-A186-FBC8ACF63A61}">
      <dgm:prSet/>
      <dgm:spPr/>
      <dgm:t>
        <a:bodyPr/>
        <a:lstStyle/>
        <a:p>
          <a:endParaRPr lang="es-ES"/>
        </a:p>
      </dgm:t>
    </dgm:pt>
    <dgm:pt modelId="{E16988B2-D1F3-41AB-A48E-584F922DF7B9}" type="sibTrans" cxnId="{3190294A-EA79-41D1-A186-FBC8ACF63A61}">
      <dgm:prSet/>
      <dgm:spPr/>
      <dgm:t>
        <a:bodyPr/>
        <a:lstStyle/>
        <a:p>
          <a:endParaRPr lang="es-ES"/>
        </a:p>
      </dgm:t>
    </dgm:pt>
    <dgm:pt modelId="{FC67DEAD-7603-4BB4-B508-916EADF848A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Comportamientos complejos implican mucha modelización</a:t>
          </a:r>
        </a:p>
      </dgm:t>
    </dgm:pt>
    <dgm:pt modelId="{D256DBF4-AB48-4155-92BB-15AA5445B30A}" type="parTrans" cxnId="{87874A7F-50B0-4AAD-9D48-5B025DCD9FA7}">
      <dgm:prSet/>
      <dgm:spPr/>
      <dgm:t>
        <a:bodyPr/>
        <a:lstStyle/>
        <a:p>
          <a:endParaRPr lang="es-ES"/>
        </a:p>
      </dgm:t>
    </dgm:pt>
    <dgm:pt modelId="{49BDA956-D1DE-4D81-8643-EDF6246EEDCC}" type="sibTrans" cxnId="{87874A7F-50B0-4AAD-9D48-5B025DCD9FA7}">
      <dgm:prSet/>
      <dgm:spPr/>
      <dgm:t>
        <a:bodyPr/>
        <a:lstStyle/>
        <a:p>
          <a:endParaRPr lang="es-ES"/>
        </a:p>
      </dgm:t>
    </dgm:pt>
    <dgm:pt modelId="{5C93945A-52B7-4C55-869A-F75061883D14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No utilizan valores del entorno que les rodea</a:t>
          </a:r>
        </a:p>
      </dgm:t>
    </dgm:pt>
    <dgm:pt modelId="{41EC32D0-536F-4208-B209-25E61FCCAF56}" type="parTrans" cxnId="{2EEB9484-036A-45F4-89A1-9C4E4194B4C8}">
      <dgm:prSet/>
      <dgm:spPr/>
      <dgm:t>
        <a:bodyPr/>
        <a:lstStyle/>
        <a:p>
          <a:endParaRPr lang="es-ES"/>
        </a:p>
      </dgm:t>
    </dgm:pt>
    <dgm:pt modelId="{9E3C9A64-FC96-4674-B47B-EAB1C13D337D}" type="sibTrans" cxnId="{2EEB9484-036A-45F4-89A1-9C4E4194B4C8}">
      <dgm:prSet/>
      <dgm:spPr/>
      <dgm:t>
        <a:bodyPr/>
        <a:lstStyle/>
        <a:p>
          <a:endParaRPr lang="es-ES"/>
        </a:p>
      </dgm:t>
    </dgm:pt>
    <dgm:pt modelId="{B29EA63B-2E5D-4B6E-8C30-A6407DDBA34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Es complicado explicar el por qué de su funcionamiento (redes neuronales)</a:t>
          </a:r>
        </a:p>
      </dgm:t>
    </dgm:pt>
    <dgm:pt modelId="{B4BC0FDD-140A-4924-9938-85799B7AC89E}" type="parTrans" cxnId="{E932554D-20DC-4E08-96E2-B86B95A0577E}">
      <dgm:prSet/>
      <dgm:spPr/>
      <dgm:t>
        <a:bodyPr/>
        <a:lstStyle/>
        <a:p>
          <a:endParaRPr lang="es-ES"/>
        </a:p>
      </dgm:t>
    </dgm:pt>
    <dgm:pt modelId="{0FBF451D-4103-4893-BDB7-47289AD478E5}" type="sibTrans" cxnId="{E932554D-20DC-4E08-96E2-B86B95A0577E}">
      <dgm:prSet/>
      <dgm:spPr/>
      <dgm:t>
        <a:bodyPr/>
        <a:lstStyle/>
        <a:p>
          <a:endParaRPr lang="es-ES"/>
        </a:p>
      </dgm:t>
    </dgm:pt>
    <dgm:pt modelId="{A6256599-8ED9-48B6-900C-BB32A95C6236}" type="pres">
      <dgm:prSet presAssocID="{435088C3-FE09-4C24-A800-F80032C794E4}" presName="Name0" presStyleCnt="0">
        <dgm:presLayoutVars>
          <dgm:dir/>
          <dgm:animLvl val="lvl"/>
          <dgm:resizeHandles val="exact"/>
        </dgm:presLayoutVars>
      </dgm:prSet>
      <dgm:spPr/>
    </dgm:pt>
    <dgm:pt modelId="{2B6D35C9-09C5-4BF6-8E54-A7E224EA1588}" type="pres">
      <dgm:prSet presAssocID="{985DE729-2DD1-4239-92A4-E83F4ADFD87B}" presName="composite" presStyleCnt="0"/>
      <dgm:spPr/>
    </dgm:pt>
    <dgm:pt modelId="{9F3A0726-91D4-416E-9F4B-9F9EF639D382}" type="pres">
      <dgm:prSet presAssocID="{985DE729-2DD1-4239-92A4-E83F4ADFD87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8DDBD43-9EE3-40E1-A790-3A7232F976F7}" type="pres">
      <dgm:prSet presAssocID="{985DE729-2DD1-4239-92A4-E83F4ADFD87B}" presName="desTx" presStyleLbl="alignAccFollowNode1" presStyleIdx="0" presStyleCnt="2">
        <dgm:presLayoutVars>
          <dgm:bulletEnabled val="1"/>
        </dgm:presLayoutVars>
      </dgm:prSet>
      <dgm:spPr/>
    </dgm:pt>
    <dgm:pt modelId="{6FFE1F02-BC97-4122-8D83-A7ADD1760C42}" type="pres">
      <dgm:prSet presAssocID="{2338D686-B056-475F-A7CA-298498E3F9FD}" presName="space" presStyleCnt="0"/>
      <dgm:spPr/>
    </dgm:pt>
    <dgm:pt modelId="{03FD423B-FF95-48EC-B015-ED440F499E5E}" type="pres">
      <dgm:prSet presAssocID="{B2FA0601-3461-4EC0-A33F-2B4A44828291}" presName="composite" presStyleCnt="0"/>
      <dgm:spPr/>
    </dgm:pt>
    <dgm:pt modelId="{E27862E8-9119-4057-91FE-168054960592}" type="pres">
      <dgm:prSet presAssocID="{B2FA0601-3461-4EC0-A33F-2B4A4482829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BDF9D5B-CA6D-4F33-B39C-CD8D1E20119C}" type="pres">
      <dgm:prSet presAssocID="{B2FA0601-3461-4EC0-A33F-2B4A4482829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17D4009-21F7-4B19-BD7A-9F5AE24B51B1}" type="presOf" srcId="{E2D53038-4307-4B0C-ACFC-1674E83D1384}" destId="{88DDBD43-9EE3-40E1-A790-3A7232F976F7}" srcOrd="0" destOrd="1" presId="urn:microsoft.com/office/officeart/2005/8/layout/hList1"/>
    <dgm:cxn modelId="{4980270A-DE8B-4D79-8AA1-A7C031C9A063}" type="presOf" srcId="{985DE729-2DD1-4239-92A4-E83F4ADFD87B}" destId="{9F3A0726-91D4-416E-9F4B-9F9EF639D382}" srcOrd="0" destOrd="0" presId="urn:microsoft.com/office/officeart/2005/8/layout/hList1"/>
    <dgm:cxn modelId="{0CE6C72A-702E-4263-9B38-01FC570B460E}" type="presOf" srcId="{FC67DEAD-7603-4BB4-B508-916EADF848A3}" destId="{88DDBD43-9EE3-40E1-A790-3A7232F976F7}" srcOrd="0" destOrd="2" presId="urn:microsoft.com/office/officeart/2005/8/layout/hList1"/>
    <dgm:cxn modelId="{0507B72C-51ED-4130-8212-7BA4BD98743F}" type="presOf" srcId="{5C93945A-52B7-4C55-869A-F75061883D14}" destId="{BBDF9D5B-CA6D-4F33-B39C-CD8D1E20119C}" srcOrd="0" destOrd="1" presId="urn:microsoft.com/office/officeart/2005/8/layout/hList1"/>
    <dgm:cxn modelId="{36E04746-0924-4BDE-8DB7-2DB8C55EE4D5}" srcId="{B2FA0601-3461-4EC0-A33F-2B4A44828291}" destId="{EAE850E6-8B91-4B15-90DC-9A0D47C9B06A}" srcOrd="0" destOrd="0" parTransId="{7D735C62-4A42-402A-8870-A60159B9C927}" sibTransId="{38CA81D2-C799-4555-8AA2-20D33CBCEBAD}"/>
    <dgm:cxn modelId="{3190294A-EA79-41D1-A186-FBC8ACF63A61}" srcId="{985DE729-2DD1-4239-92A4-E83F4ADFD87B}" destId="{E2D53038-4307-4B0C-ACFC-1674E83D1384}" srcOrd="1" destOrd="0" parTransId="{79B646B2-D892-4920-A8C9-403AF5EFE92B}" sibTransId="{E16988B2-D1F3-41AB-A48E-584F922DF7B9}"/>
    <dgm:cxn modelId="{E932554D-20DC-4E08-96E2-B86B95A0577E}" srcId="{B2FA0601-3461-4EC0-A33F-2B4A44828291}" destId="{B29EA63B-2E5D-4B6E-8C30-A6407DDBA348}" srcOrd="2" destOrd="0" parTransId="{B4BC0FDD-140A-4924-9938-85799B7AC89E}" sibTransId="{0FBF451D-4103-4893-BDB7-47289AD478E5}"/>
    <dgm:cxn modelId="{60BD8B6E-CC21-453E-9355-4ECC2404C724}" type="presOf" srcId="{B2FA0601-3461-4EC0-A33F-2B4A44828291}" destId="{E27862E8-9119-4057-91FE-168054960592}" srcOrd="0" destOrd="0" presId="urn:microsoft.com/office/officeart/2005/8/layout/hList1"/>
    <dgm:cxn modelId="{750CB472-079B-4A87-97F6-3D41E6B69309}" type="presOf" srcId="{EAE850E6-8B91-4B15-90DC-9A0D47C9B06A}" destId="{BBDF9D5B-CA6D-4F33-B39C-CD8D1E20119C}" srcOrd="0" destOrd="0" presId="urn:microsoft.com/office/officeart/2005/8/layout/hList1"/>
    <dgm:cxn modelId="{87874A7F-50B0-4AAD-9D48-5B025DCD9FA7}" srcId="{985DE729-2DD1-4239-92A4-E83F4ADFD87B}" destId="{FC67DEAD-7603-4BB4-B508-916EADF848A3}" srcOrd="2" destOrd="0" parTransId="{D256DBF4-AB48-4155-92BB-15AA5445B30A}" sibTransId="{49BDA956-D1DE-4D81-8643-EDF6246EEDCC}"/>
    <dgm:cxn modelId="{AB9BA682-0947-4C5C-A489-9514032CBB92}" srcId="{985DE729-2DD1-4239-92A4-E83F4ADFD87B}" destId="{421E40FC-A84C-421B-93FE-10732E266397}" srcOrd="0" destOrd="0" parTransId="{02CFEF2F-CDCE-44F6-BBE0-8956FBFAA008}" sibTransId="{72839FA2-C940-45AD-96D7-CB57AC66F338}"/>
    <dgm:cxn modelId="{2EEB9484-036A-45F4-89A1-9C4E4194B4C8}" srcId="{B2FA0601-3461-4EC0-A33F-2B4A44828291}" destId="{5C93945A-52B7-4C55-869A-F75061883D14}" srcOrd="1" destOrd="0" parTransId="{41EC32D0-536F-4208-B209-25E61FCCAF56}" sibTransId="{9E3C9A64-FC96-4674-B47B-EAB1C13D337D}"/>
    <dgm:cxn modelId="{272B9885-B23F-40E8-A57D-5366CADA2173}" srcId="{435088C3-FE09-4C24-A800-F80032C794E4}" destId="{B2FA0601-3461-4EC0-A33F-2B4A44828291}" srcOrd="1" destOrd="0" parTransId="{82C6B7DC-F230-4728-AB50-E6A062CB9D4D}" sibTransId="{4DC910FA-6AD3-4F4E-BDB6-E82C4D323822}"/>
    <dgm:cxn modelId="{7D14FB89-77D8-4992-8201-EA00005EE4ED}" type="presOf" srcId="{B29EA63B-2E5D-4B6E-8C30-A6407DDBA348}" destId="{BBDF9D5B-CA6D-4F33-B39C-CD8D1E20119C}" srcOrd="0" destOrd="2" presId="urn:microsoft.com/office/officeart/2005/8/layout/hList1"/>
    <dgm:cxn modelId="{3052E291-346B-4880-AC23-CC4467D21F0C}" srcId="{435088C3-FE09-4C24-A800-F80032C794E4}" destId="{985DE729-2DD1-4239-92A4-E83F4ADFD87B}" srcOrd="0" destOrd="0" parTransId="{CFE6542F-8527-4E40-827A-4BB7243B0B6F}" sibTransId="{2338D686-B056-475F-A7CA-298498E3F9FD}"/>
    <dgm:cxn modelId="{DDB83DB2-7F2E-469C-8F94-4C8CF0F1E346}" type="presOf" srcId="{421E40FC-A84C-421B-93FE-10732E266397}" destId="{88DDBD43-9EE3-40E1-A790-3A7232F976F7}" srcOrd="0" destOrd="0" presId="urn:microsoft.com/office/officeart/2005/8/layout/hList1"/>
    <dgm:cxn modelId="{A94BF4E0-F28B-40BF-ABBA-139773235297}" type="presOf" srcId="{435088C3-FE09-4C24-A800-F80032C794E4}" destId="{A6256599-8ED9-48B6-900C-BB32A95C6236}" srcOrd="0" destOrd="0" presId="urn:microsoft.com/office/officeart/2005/8/layout/hList1"/>
    <dgm:cxn modelId="{D325FFE2-25A4-4534-9988-E4AEECFAC505}" type="presParOf" srcId="{A6256599-8ED9-48B6-900C-BB32A95C6236}" destId="{2B6D35C9-09C5-4BF6-8E54-A7E224EA1588}" srcOrd="0" destOrd="0" presId="urn:microsoft.com/office/officeart/2005/8/layout/hList1"/>
    <dgm:cxn modelId="{1402177D-06CE-4DEE-9FBC-FB76A26890BD}" type="presParOf" srcId="{2B6D35C9-09C5-4BF6-8E54-A7E224EA1588}" destId="{9F3A0726-91D4-416E-9F4B-9F9EF639D382}" srcOrd="0" destOrd="0" presId="urn:microsoft.com/office/officeart/2005/8/layout/hList1"/>
    <dgm:cxn modelId="{D3207619-C5C4-46AD-A256-B9354B042861}" type="presParOf" srcId="{2B6D35C9-09C5-4BF6-8E54-A7E224EA1588}" destId="{88DDBD43-9EE3-40E1-A790-3A7232F976F7}" srcOrd="1" destOrd="0" presId="urn:microsoft.com/office/officeart/2005/8/layout/hList1"/>
    <dgm:cxn modelId="{D03E8FD9-FCD3-4EB0-AE6B-9F500CDCC7BB}" type="presParOf" srcId="{A6256599-8ED9-48B6-900C-BB32A95C6236}" destId="{6FFE1F02-BC97-4122-8D83-A7ADD1760C42}" srcOrd="1" destOrd="0" presId="urn:microsoft.com/office/officeart/2005/8/layout/hList1"/>
    <dgm:cxn modelId="{A7517A95-20A7-45C0-8E80-122D4E8C53D1}" type="presParOf" srcId="{A6256599-8ED9-48B6-900C-BB32A95C6236}" destId="{03FD423B-FF95-48EC-B015-ED440F499E5E}" srcOrd="2" destOrd="0" presId="urn:microsoft.com/office/officeart/2005/8/layout/hList1"/>
    <dgm:cxn modelId="{30552927-FCF4-4BE5-97B7-B08DA64C0511}" type="presParOf" srcId="{03FD423B-FF95-48EC-B015-ED440F499E5E}" destId="{E27862E8-9119-4057-91FE-168054960592}" srcOrd="0" destOrd="0" presId="urn:microsoft.com/office/officeart/2005/8/layout/hList1"/>
    <dgm:cxn modelId="{EB4E70E3-FA20-4DD7-B27E-2DF0627DBF27}" type="presParOf" srcId="{03FD423B-FF95-48EC-B015-ED440F499E5E}" destId="{BBDF9D5B-CA6D-4F33-B39C-CD8D1E2011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D8032E-B024-44B6-A69E-5FA3CDAE7FD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F8E711DD-4569-45C1-AA22-E39760159327}">
      <dgm:prSet phldrT="[Text]"/>
      <dgm:spPr/>
      <dgm:t>
        <a:bodyPr/>
        <a:lstStyle/>
        <a:p>
          <a:r>
            <a:rPr lang="es-ES" dirty="0"/>
            <a:t>H1</a:t>
          </a:r>
        </a:p>
      </dgm:t>
    </dgm:pt>
    <dgm:pt modelId="{66B5CD08-C27B-48AC-8592-08D48D827CA3}" type="parTrans" cxnId="{F4CAD56C-11A2-4527-9F26-B6707EE966B1}">
      <dgm:prSet/>
      <dgm:spPr/>
      <dgm:t>
        <a:bodyPr/>
        <a:lstStyle/>
        <a:p>
          <a:endParaRPr lang="es-ES"/>
        </a:p>
      </dgm:t>
    </dgm:pt>
    <dgm:pt modelId="{2773D68A-4517-46A3-BB73-3093D7C1C903}" type="sibTrans" cxnId="{F4CAD56C-11A2-4527-9F26-B6707EE966B1}">
      <dgm:prSet/>
      <dgm:spPr/>
      <dgm:t>
        <a:bodyPr/>
        <a:lstStyle/>
        <a:p>
          <a:endParaRPr lang="es-ES"/>
        </a:p>
      </dgm:t>
    </dgm:pt>
    <dgm:pt modelId="{B0DCF78F-2174-49DA-84D7-27BDC7A1013D}">
      <dgm:prSet phldrT="[Text]"/>
      <dgm:spPr/>
      <dgm:t>
        <a:bodyPr/>
        <a:lstStyle/>
        <a:p>
          <a:r>
            <a:rPr lang="es-ES" dirty="0"/>
            <a:t>La aplicación de IC para la generación de modelos de conductor permite la incorporación de características humanas no reproducibles por los modelos existentes en la actualidad.</a:t>
          </a:r>
        </a:p>
      </dgm:t>
    </dgm:pt>
    <dgm:pt modelId="{0189CAC1-90B0-4599-9118-69914DE6FF6B}" type="parTrans" cxnId="{814AA9E4-1EC6-4BFB-8F4A-54D1FEFD09D3}">
      <dgm:prSet/>
      <dgm:spPr/>
      <dgm:t>
        <a:bodyPr/>
        <a:lstStyle/>
        <a:p>
          <a:endParaRPr lang="es-ES"/>
        </a:p>
      </dgm:t>
    </dgm:pt>
    <dgm:pt modelId="{13625F42-E8E7-4251-A188-635311C4F8A6}" type="sibTrans" cxnId="{814AA9E4-1EC6-4BFB-8F4A-54D1FEFD09D3}">
      <dgm:prSet/>
      <dgm:spPr/>
      <dgm:t>
        <a:bodyPr/>
        <a:lstStyle/>
        <a:p>
          <a:endParaRPr lang="es-ES"/>
        </a:p>
      </dgm:t>
    </dgm:pt>
    <dgm:pt modelId="{D54B1BAB-BB60-44B0-B94F-3BC1CF73526C}">
      <dgm:prSet phldrT="[Text]"/>
      <dgm:spPr/>
      <dgm:t>
        <a:bodyPr/>
        <a:lstStyle/>
        <a:p>
          <a:r>
            <a:rPr lang="es-ES" dirty="0"/>
            <a:t>H2</a:t>
          </a:r>
        </a:p>
      </dgm:t>
    </dgm:pt>
    <dgm:pt modelId="{973B98CB-3845-423A-BC50-9DB28A75F9E4}" type="parTrans" cxnId="{0B4AC5CB-D3AB-43CC-8990-BBDD2F73BC61}">
      <dgm:prSet/>
      <dgm:spPr/>
      <dgm:t>
        <a:bodyPr/>
        <a:lstStyle/>
        <a:p>
          <a:endParaRPr lang="es-ES"/>
        </a:p>
      </dgm:t>
    </dgm:pt>
    <dgm:pt modelId="{2E8E6F4D-FB17-4A1A-AA1A-552227D56E3C}" type="sibTrans" cxnId="{0B4AC5CB-D3AB-43CC-8990-BBDD2F73BC61}">
      <dgm:prSet/>
      <dgm:spPr/>
      <dgm:t>
        <a:bodyPr/>
        <a:lstStyle/>
        <a:p>
          <a:endParaRPr lang="es-ES"/>
        </a:p>
      </dgm:t>
    </dgm:pt>
    <dgm:pt modelId="{8EFACA0D-D7B2-46A4-AC72-1A40B07935E3}">
      <dgm:prSet phldrT="[Text]"/>
      <dgm:spPr/>
      <dgm:t>
        <a:bodyPr/>
        <a:lstStyle/>
        <a:p>
          <a:r>
            <a:rPr lang="es-ES" dirty="0"/>
            <a:t>La aplicación de IC para la generación de modelos de conductor permite la reproducción de comportamiento de conductores concretos.</a:t>
          </a:r>
        </a:p>
      </dgm:t>
    </dgm:pt>
    <dgm:pt modelId="{E7B75D90-7348-472C-B381-780FF7509995}" type="parTrans" cxnId="{3687D3EF-DEEC-4F72-97D1-15C12FC48EDE}">
      <dgm:prSet/>
      <dgm:spPr/>
      <dgm:t>
        <a:bodyPr/>
        <a:lstStyle/>
        <a:p>
          <a:endParaRPr lang="es-ES"/>
        </a:p>
      </dgm:t>
    </dgm:pt>
    <dgm:pt modelId="{6AFC1F3B-697B-4806-AF18-4C3AC62F6E41}" type="sibTrans" cxnId="{3687D3EF-DEEC-4F72-97D1-15C12FC48EDE}">
      <dgm:prSet/>
      <dgm:spPr/>
      <dgm:t>
        <a:bodyPr/>
        <a:lstStyle/>
        <a:p>
          <a:endParaRPr lang="es-ES"/>
        </a:p>
      </dgm:t>
    </dgm:pt>
    <dgm:pt modelId="{CEEE8443-D16D-44C6-8A77-A7234393D810}" type="pres">
      <dgm:prSet presAssocID="{5DD8032E-B024-44B6-A69E-5FA3CDAE7FD5}" presName="linear" presStyleCnt="0">
        <dgm:presLayoutVars>
          <dgm:animLvl val="lvl"/>
          <dgm:resizeHandles val="exact"/>
        </dgm:presLayoutVars>
      </dgm:prSet>
      <dgm:spPr/>
    </dgm:pt>
    <dgm:pt modelId="{C35176D9-1E8E-4640-B2B8-F55C37BB52BB}" type="pres">
      <dgm:prSet presAssocID="{F8E711DD-4569-45C1-AA22-E397601593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8A8FD36-7132-4FF4-AFBD-03731EFC0456}" type="pres">
      <dgm:prSet presAssocID="{F8E711DD-4569-45C1-AA22-E39760159327}" presName="childText" presStyleLbl="revTx" presStyleIdx="0" presStyleCnt="2">
        <dgm:presLayoutVars>
          <dgm:bulletEnabled val="1"/>
        </dgm:presLayoutVars>
      </dgm:prSet>
      <dgm:spPr/>
    </dgm:pt>
    <dgm:pt modelId="{0577C696-7F55-4C4D-909E-5C6BC176CA7E}" type="pres">
      <dgm:prSet presAssocID="{D54B1BAB-BB60-44B0-B94F-3BC1CF7352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06F8366-BC8A-4C5F-A5C5-B0A8F35CD00E}" type="pres">
      <dgm:prSet presAssocID="{D54B1BAB-BB60-44B0-B94F-3BC1CF73526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9DA891D-1419-411D-BE9F-C3E5502B45F5}" type="presOf" srcId="{D54B1BAB-BB60-44B0-B94F-3BC1CF73526C}" destId="{0577C696-7F55-4C4D-909E-5C6BC176CA7E}" srcOrd="0" destOrd="0" presId="urn:microsoft.com/office/officeart/2005/8/layout/vList2"/>
    <dgm:cxn modelId="{2085BA4B-5CA5-423B-BCBF-D7C30F75C45F}" type="presOf" srcId="{8EFACA0D-D7B2-46A4-AC72-1A40B07935E3}" destId="{006F8366-BC8A-4C5F-A5C5-B0A8F35CD00E}" srcOrd="0" destOrd="0" presId="urn:microsoft.com/office/officeart/2005/8/layout/vList2"/>
    <dgm:cxn modelId="{F4CAD56C-11A2-4527-9F26-B6707EE966B1}" srcId="{5DD8032E-B024-44B6-A69E-5FA3CDAE7FD5}" destId="{F8E711DD-4569-45C1-AA22-E39760159327}" srcOrd="0" destOrd="0" parTransId="{66B5CD08-C27B-48AC-8592-08D48D827CA3}" sibTransId="{2773D68A-4517-46A3-BB73-3093D7C1C903}"/>
    <dgm:cxn modelId="{296A7BA1-3DE3-463B-A3CA-BCC7975A8D4E}" type="presOf" srcId="{B0DCF78F-2174-49DA-84D7-27BDC7A1013D}" destId="{F8A8FD36-7132-4FF4-AFBD-03731EFC0456}" srcOrd="0" destOrd="0" presId="urn:microsoft.com/office/officeart/2005/8/layout/vList2"/>
    <dgm:cxn modelId="{18DD4BB7-D140-4F83-A817-2246194C750D}" type="presOf" srcId="{F8E711DD-4569-45C1-AA22-E39760159327}" destId="{C35176D9-1E8E-4640-B2B8-F55C37BB52BB}" srcOrd="0" destOrd="0" presId="urn:microsoft.com/office/officeart/2005/8/layout/vList2"/>
    <dgm:cxn modelId="{0F3D7DB7-DBEC-453E-93F6-AE46199E846A}" type="presOf" srcId="{5DD8032E-B024-44B6-A69E-5FA3CDAE7FD5}" destId="{CEEE8443-D16D-44C6-8A77-A7234393D810}" srcOrd="0" destOrd="0" presId="urn:microsoft.com/office/officeart/2005/8/layout/vList2"/>
    <dgm:cxn modelId="{0B4AC5CB-D3AB-43CC-8990-BBDD2F73BC61}" srcId="{5DD8032E-B024-44B6-A69E-5FA3CDAE7FD5}" destId="{D54B1BAB-BB60-44B0-B94F-3BC1CF73526C}" srcOrd="1" destOrd="0" parTransId="{973B98CB-3845-423A-BC50-9DB28A75F9E4}" sibTransId="{2E8E6F4D-FB17-4A1A-AA1A-552227D56E3C}"/>
    <dgm:cxn modelId="{814AA9E4-1EC6-4BFB-8F4A-54D1FEFD09D3}" srcId="{F8E711DD-4569-45C1-AA22-E39760159327}" destId="{B0DCF78F-2174-49DA-84D7-27BDC7A1013D}" srcOrd="0" destOrd="0" parTransId="{0189CAC1-90B0-4599-9118-69914DE6FF6B}" sibTransId="{13625F42-E8E7-4251-A188-635311C4F8A6}"/>
    <dgm:cxn modelId="{3687D3EF-DEEC-4F72-97D1-15C12FC48EDE}" srcId="{D54B1BAB-BB60-44B0-B94F-3BC1CF73526C}" destId="{8EFACA0D-D7B2-46A4-AC72-1A40B07935E3}" srcOrd="0" destOrd="0" parTransId="{E7B75D90-7348-472C-B381-780FF7509995}" sibTransId="{6AFC1F3B-697B-4806-AF18-4C3AC62F6E41}"/>
    <dgm:cxn modelId="{AC632783-CF67-4F88-8C40-050112ABA446}" type="presParOf" srcId="{CEEE8443-D16D-44C6-8A77-A7234393D810}" destId="{C35176D9-1E8E-4640-B2B8-F55C37BB52BB}" srcOrd="0" destOrd="0" presId="urn:microsoft.com/office/officeart/2005/8/layout/vList2"/>
    <dgm:cxn modelId="{DFB368B3-95F2-4001-B9FA-63E648956AB5}" type="presParOf" srcId="{CEEE8443-D16D-44C6-8A77-A7234393D810}" destId="{F8A8FD36-7132-4FF4-AFBD-03731EFC0456}" srcOrd="1" destOrd="0" presId="urn:microsoft.com/office/officeart/2005/8/layout/vList2"/>
    <dgm:cxn modelId="{EB4F67E6-5F47-412E-8D7D-EE17A7FFA6A3}" type="presParOf" srcId="{CEEE8443-D16D-44C6-8A77-A7234393D810}" destId="{0577C696-7F55-4C4D-909E-5C6BC176CA7E}" srcOrd="2" destOrd="0" presId="urn:microsoft.com/office/officeart/2005/8/layout/vList2"/>
    <dgm:cxn modelId="{BCD0E81B-536D-488C-B165-795035C53905}" type="presParOf" srcId="{CEEE8443-D16D-44C6-8A77-A7234393D810}" destId="{006F8366-BC8A-4C5F-A5C5-B0A8F35CD00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D8032E-B024-44B6-A69E-5FA3CDAE7FD5}" type="doc">
      <dgm:prSet loTypeId="urn:microsoft.com/office/officeart/2005/8/layout/hList6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F8E711DD-4569-45C1-AA22-E39760159327}">
      <dgm:prSet phldrT="[Text]"/>
      <dgm:spPr/>
      <dgm:t>
        <a:bodyPr/>
        <a:lstStyle/>
        <a:p>
          <a:r>
            <a:rPr lang="es-ES" dirty="0"/>
            <a:t>Estudio naturalista</a:t>
          </a:r>
        </a:p>
      </dgm:t>
    </dgm:pt>
    <dgm:pt modelId="{66B5CD08-C27B-48AC-8592-08D48D827CA3}" type="parTrans" cxnId="{F4CAD56C-11A2-4527-9F26-B6707EE966B1}">
      <dgm:prSet/>
      <dgm:spPr/>
      <dgm:t>
        <a:bodyPr/>
        <a:lstStyle/>
        <a:p>
          <a:endParaRPr lang="es-ES"/>
        </a:p>
      </dgm:t>
    </dgm:pt>
    <dgm:pt modelId="{2773D68A-4517-46A3-BB73-3093D7C1C903}" type="sibTrans" cxnId="{F4CAD56C-11A2-4527-9F26-B6707EE966B1}">
      <dgm:prSet/>
      <dgm:spPr/>
      <dgm:t>
        <a:bodyPr/>
        <a:lstStyle/>
        <a:p>
          <a:endParaRPr lang="es-ES"/>
        </a:p>
      </dgm:t>
    </dgm:pt>
    <dgm:pt modelId="{D54B1BAB-BB60-44B0-B94F-3BC1CF73526C}">
      <dgm:prSet phldrT="[Text]"/>
      <dgm:spPr/>
      <dgm:t>
        <a:bodyPr/>
        <a:lstStyle/>
        <a:p>
          <a:r>
            <a:rPr lang="es-ES" dirty="0"/>
            <a:t>Modelo longitudinal</a:t>
          </a:r>
          <a:br>
            <a:rPr lang="es-ES" dirty="0"/>
          </a:br>
          <a:r>
            <a:rPr lang="es-ES" dirty="0"/>
            <a:t>MLP vs. FCS</a:t>
          </a:r>
        </a:p>
      </dgm:t>
    </dgm:pt>
    <dgm:pt modelId="{973B98CB-3845-423A-BC50-9DB28A75F9E4}" type="parTrans" cxnId="{0B4AC5CB-D3AB-43CC-8990-BBDD2F73BC61}">
      <dgm:prSet/>
      <dgm:spPr/>
      <dgm:t>
        <a:bodyPr/>
        <a:lstStyle/>
        <a:p>
          <a:endParaRPr lang="es-ES"/>
        </a:p>
      </dgm:t>
    </dgm:pt>
    <dgm:pt modelId="{2E8E6F4D-FB17-4A1A-AA1A-552227D56E3C}" type="sibTrans" cxnId="{0B4AC5CB-D3AB-43CC-8990-BBDD2F73BC61}">
      <dgm:prSet/>
      <dgm:spPr/>
      <dgm:t>
        <a:bodyPr/>
        <a:lstStyle/>
        <a:p>
          <a:endParaRPr lang="es-ES"/>
        </a:p>
      </dgm:t>
    </dgm:pt>
    <dgm:pt modelId="{DAC30CAC-F579-470F-941F-16713F502D15}">
      <dgm:prSet phldrT="[Text]"/>
      <dgm:spPr/>
      <dgm:t>
        <a:bodyPr/>
        <a:lstStyle/>
        <a:p>
          <a:r>
            <a:rPr lang="es-ES" dirty="0"/>
            <a:t>Modelo lateral</a:t>
          </a:r>
          <a:br>
            <a:rPr lang="es-ES" dirty="0"/>
          </a:br>
          <a:r>
            <a:rPr lang="es-ES" dirty="0"/>
            <a:t>MLP vs. CNN</a:t>
          </a:r>
        </a:p>
      </dgm:t>
    </dgm:pt>
    <dgm:pt modelId="{D8B6ED25-BCEC-41A1-AB5A-ACDA2F5D52EB}" type="parTrans" cxnId="{63D67F4F-585A-44BC-BCBF-1B1605D3DAE6}">
      <dgm:prSet/>
      <dgm:spPr/>
      <dgm:t>
        <a:bodyPr/>
        <a:lstStyle/>
        <a:p>
          <a:endParaRPr lang="es-ES"/>
        </a:p>
      </dgm:t>
    </dgm:pt>
    <dgm:pt modelId="{2A220618-B228-42F7-8073-B2FB2257B601}" type="sibTrans" cxnId="{63D67F4F-585A-44BC-BCBF-1B1605D3DAE6}">
      <dgm:prSet/>
      <dgm:spPr/>
      <dgm:t>
        <a:bodyPr/>
        <a:lstStyle/>
        <a:p>
          <a:endParaRPr lang="es-ES"/>
        </a:p>
      </dgm:t>
    </dgm:pt>
    <dgm:pt modelId="{0B7C82F8-1C9A-4F96-AA2E-51727FAD13B8}" type="pres">
      <dgm:prSet presAssocID="{5DD8032E-B024-44B6-A69E-5FA3CDAE7FD5}" presName="Name0" presStyleCnt="0">
        <dgm:presLayoutVars>
          <dgm:dir/>
          <dgm:resizeHandles val="exact"/>
        </dgm:presLayoutVars>
      </dgm:prSet>
      <dgm:spPr/>
    </dgm:pt>
    <dgm:pt modelId="{DD3BCE01-8C02-40F7-8557-D571CF168070}" type="pres">
      <dgm:prSet presAssocID="{F8E711DD-4569-45C1-AA22-E39760159327}" presName="node" presStyleLbl="node1" presStyleIdx="0" presStyleCnt="3">
        <dgm:presLayoutVars>
          <dgm:bulletEnabled val="1"/>
        </dgm:presLayoutVars>
      </dgm:prSet>
      <dgm:spPr/>
    </dgm:pt>
    <dgm:pt modelId="{46CE5D4D-FFA7-4618-A88A-725BF222F25E}" type="pres">
      <dgm:prSet presAssocID="{2773D68A-4517-46A3-BB73-3093D7C1C903}" presName="sibTrans" presStyleCnt="0"/>
      <dgm:spPr/>
    </dgm:pt>
    <dgm:pt modelId="{5BF6339C-A0AE-4BA4-B543-E9448E763E2D}" type="pres">
      <dgm:prSet presAssocID="{D54B1BAB-BB60-44B0-B94F-3BC1CF73526C}" presName="node" presStyleLbl="node1" presStyleIdx="1" presStyleCnt="3">
        <dgm:presLayoutVars>
          <dgm:bulletEnabled val="1"/>
        </dgm:presLayoutVars>
      </dgm:prSet>
      <dgm:spPr/>
    </dgm:pt>
    <dgm:pt modelId="{71051CBD-FB5A-431D-B02E-D25DDB166878}" type="pres">
      <dgm:prSet presAssocID="{2E8E6F4D-FB17-4A1A-AA1A-552227D56E3C}" presName="sibTrans" presStyleCnt="0"/>
      <dgm:spPr/>
    </dgm:pt>
    <dgm:pt modelId="{8E077BCD-B5A6-498A-A876-6B84F4240FC3}" type="pres">
      <dgm:prSet presAssocID="{DAC30CAC-F579-470F-941F-16713F502D15}" presName="node" presStyleLbl="node1" presStyleIdx="2" presStyleCnt="3">
        <dgm:presLayoutVars>
          <dgm:bulletEnabled val="1"/>
        </dgm:presLayoutVars>
      </dgm:prSet>
      <dgm:spPr/>
    </dgm:pt>
  </dgm:ptLst>
  <dgm:cxnLst>
    <dgm:cxn modelId="{C0C3F01D-047B-4EA7-A88D-02146E18CFF6}" type="presOf" srcId="{DAC30CAC-F579-470F-941F-16713F502D15}" destId="{8E077BCD-B5A6-498A-A876-6B84F4240FC3}" srcOrd="0" destOrd="0" presId="urn:microsoft.com/office/officeart/2005/8/layout/hList6"/>
    <dgm:cxn modelId="{2699F622-9449-4B0F-BA59-0E1F00C5E66F}" type="presOf" srcId="{F8E711DD-4569-45C1-AA22-E39760159327}" destId="{DD3BCE01-8C02-40F7-8557-D571CF168070}" srcOrd="0" destOrd="0" presId="urn:microsoft.com/office/officeart/2005/8/layout/hList6"/>
    <dgm:cxn modelId="{F4CAD56C-11A2-4527-9F26-B6707EE966B1}" srcId="{5DD8032E-B024-44B6-A69E-5FA3CDAE7FD5}" destId="{F8E711DD-4569-45C1-AA22-E39760159327}" srcOrd="0" destOrd="0" parTransId="{66B5CD08-C27B-48AC-8592-08D48D827CA3}" sibTransId="{2773D68A-4517-46A3-BB73-3093D7C1C903}"/>
    <dgm:cxn modelId="{63D67F4F-585A-44BC-BCBF-1B1605D3DAE6}" srcId="{5DD8032E-B024-44B6-A69E-5FA3CDAE7FD5}" destId="{DAC30CAC-F579-470F-941F-16713F502D15}" srcOrd="2" destOrd="0" parTransId="{D8B6ED25-BCEC-41A1-AB5A-ACDA2F5D52EB}" sibTransId="{2A220618-B228-42F7-8073-B2FB2257B601}"/>
    <dgm:cxn modelId="{B36221BF-D144-4A57-B04D-FC609CF80513}" type="presOf" srcId="{5DD8032E-B024-44B6-A69E-5FA3CDAE7FD5}" destId="{0B7C82F8-1C9A-4F96-AA2E-51727FAD13B8}" srcOrd="0" destOrd="0" presId="urn:microsoft.com/office/officeart/2005/8/layout/hList6"/>
    <dgm:cxn modelId="{3A2350CB-FDA6-4713-8C36-83CE0DE0675C}" type="presOf" srcId="{D54B1BAB-BB60-44B0-B94F-3BC1CF73526C}" destId="{5BF6339C-A0AE-4BA4-B543-E9448E763E2D}" srcOrd="0" destOrd="0" presId="urn:microsoft.com/office/officeart/2005/8/layout/hList6"/>
    <dgm:cxn modelId="{0B4AC5CB-D3AB-43CC-8990-BBDD2F73BC61}" srcId="{5DD8032E-B024-44B6-A69E-5FA3CDAE7FD5}" destId="{D54B1BAB-BB60-44B0-B94F-3BC1CF73526C}" srcOrd="1" destOrd="0" parTransId="{973B98CB-3845-423A-BC50-9DB28A75F9E4}" sibTransId="{2E8E6F4D-FB17-4A1A-AA1A-552227D56E3C}"/>
    <dgm:cxn modelId="{DD88DB77-1C18-40AC-BDE0-E4EC67AE0433}" type="presParOf" srcId="{0B7C82F8-1C9A-4F96-AA2E-51727FAD13B8}" destId="{DD3BCE01-8C02-40F7-8557-D571CF168070}" srcOrd="0" destOrd="0" presId="urn:microsoft.com/office/officeart/2005/8/layout/hList6"/>
    <dgm:cxn modelId="{C1321504-C73C-4A3F-A5F0-11A801CCA06F}" type="presParOf" srcId="{0B7C82F8-1C9A-4F96-AA2E-51727FAD13B8}" destId="{46CE5D4D-FFA7-4618-A88A-725BF222F25E}" srcOrd="1" destOrd="0" presId="urn:microsoft.com/office/officeart/2005/8/layout/hList6"/>
    <dgm:cxn modelId="{0D5E24F1-2933-40DD-BFD4-9EC55218A61F}" type="presParOf" srcId="{0B7C82F8-1C9A-4F96-AA2E-51727FAD13B8}" destId="{5BF6339C-A0AE-4BA4-B543-E9448E763E2D}" srcOrd="2" destOrd="0" presId="urn:microsoft.com/office/officeart/2005/8/layout/hList6"/>
    <dgm:cxn modelId="{81528A00-6F61-4DBC-99F6-697C2334ABC6}" type="presParOf" srcId="{0B7C82F8-1C9A-4F96-AA2E-51727FAD13B8}" destId="{71051CBD-FB5A-431D-B02E-D25DDB166878}" srcOrd="3" destOrd="0" presId="urn:microsoft.com/office/officeart/2005/8/layout/hList6"/>
    <dgm:cxn modelId="{8E1E7222-2752-494A-A1A2-259A0401E23D}" type="presParOf" srcId="{0B7C82F8-1C9A-4F96-AA2E-51727FAD13B8}" destId="{8E077BCD-B5A6-498A-A876-6B84F4240FC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Simulaciones más realistas permitirían estudiar mejor el tráfico</a:t>
          </a:r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Modelos realistas permitirían estudiar comportamiento de conductores </a:t>
          </a:r>
          <a:r>
            <a:rPr lang="es-ES" i="1" dirty="0"/>
            <a:t>in </a:t>
          </a:r>
          <a:r>
            <a:rPr lang="es-ES" i="1" dirty="0" err="1"/>
            <a:t>silico</a:t>
          </a:r>
          <a:endParaRPr lang="es-ES" i="1" dirty="0"/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Comportamientos más humanos en vehículos autónomos facilitarían el periodo de coexistencia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F2E92341-E70B-43F4-A64E-D196D5D9DC05}" type="pres">
      <dgm:prSet presAssocID="{A64A5B53-8B2D-4F44-A7C2-4C3AC71744EB}" presName="Name0" presStyleCnt="0">
        <dgm:presLayoutVars>
          <dgm:chMax val="7"/>
          <dgm:chPref val="7"/>
          <dgm:dir/>
        </dgm:presLayoutVars>
      </dgm:prSet>
      <dgm:spPr/>
    </dgm:pt>
    <dgm:pt modelId="{148F7786-F94A-4460-88FF-BDF4F1DA27EB}" type="pres">
      <dgm:prSet presAssocID="{A64A5B53-8B2D-4F44-A7C2-4C3AC71744EB}" presName="Name1" presStyleCnt="0"/>
      <dgm:spPr/>
    </dgm:pt>
    <dgm:pt modelId="{38E99D41-1C34-4660-A391-5FC70E794E8D}" type="pres">
      <dgm:prSet presAssocID="{A64A5B53-8B2D-4F44-A7C2-4C3AC71744EB}" presName="cycle" presStyleCnt="0"/>
      <dgm:spPr/>
    </dgm:pt>
    <dgm:pt modelId="{27B73A90-DFF9-4BC9-95B8-46156F451000}" type="pres">
      <dgm:prSet presAssocID="{A64A5B53-8B2D-4F44-A7C2-4C3AC71744EB}" presName="srcNode" presStyleLbl="node1" presStyleIdx="0" presStyleCnt="3"/>
      <dgm:spPr/>
    </dgm:pt>
    <dgm:pt modelId="{2068C629-7B79-4A7D-95B0-6EB34DE18B4E}" type="pres">
      <dgm:prSet presAssocID="{A64A5B53-8B2D-4F44-A7C2-4C3AC71744EB}" presName="conn" presStyleLbl="parChTrans1D2" presStyleIdx="0" presStyleCnt="1"/>
      <dgm:spPr/>
    </dgm:pt>
    <dgm:pt modelId="{1D439BDC-BBBF-4C7C-BD33-D478DC70315B}" type="pres">
      <dgm:prSet presAssocID="{A64A5B53-8B2D-4F44-A7C2-4C3AC71744EB}" presName="extraNode" presStyleLbl="node1" presStyleIdx="0" presStyleCnt="3"/>
      <dgm:spPr/>
    </dgm:pt>
    <dgm:pt modelId="{001F823D-6455-4FA6-B87B-6645CEBC92F3}" type="pres">
      <dgm:prSet presAssocID="{A64A5B53-8B2D-4F44-A7C2-4C3AC71744EB}" presName="dstNode" presStyleLbl="node1" presStyleIdx="0" presStyleCnt="3"/>
      <dgm:spPr/>
    </dgm:pt>
    <dgm:pt modelId="{23A3B8B6-CFAC-4573-9D9C-9A7F2584B3EB}" type="pres">
      <dgm:prSet presAssocID="{B989EC50-6489-42D2-A4DC-7FB52ABD1256}" presName="text_1" presStyleLbl="node1" presStyleIdx="0" presStyleCnt="3">
        <dgm:presLayoutVars>
          <dgm:bulletEnabled val="1"/>
        </dgm:presLayoutVars>
      </dgm:prSet>
      <dgm:spPr/>
    </dgm:pt>
    <dgm:pt modelId="{460E3DAD-91F4-40D1-A3FB-55D04DF03E3E}" type="pres">
      <dgm:prSet presAssocID="{B989EC50-6489-42D2-A4DC-7FB52ABD1256}" presName="accent_1" presStyleCnt="0"/>
      <dgm:spPr/>
    </dgm:pt>
    <dgm:pt modelId="{EB68427C-8AF7-4951-8715-EDC5D8ABAAE7}" type="pres">
      <dgm:prSet presAssocID="{B989EC50-6489-42D2-A4DC-7FB52ABD1256}" presName="accentRepeatNode" presStyleLbl="solidFgAcc1" presStyleIdx="0" presStyleCnt="3"/>
      <dgm:spPr/>
    </dgm:pt>
    <dgm:pt modelId="{6F387DBB-0E0B-4829-8434-7C0260F785F1}" type="pres">
      <dgm:prSet presAssocID="{E47C544C-7A3B-4927-AD3E-3710B493FC21}" presName="text_2" presStyleLbl="node1" presStyleIdx="1" presStyleCnt="3">
        <dgm:presLayoutVars>
          <dgm:bulletEnabled val="1"/>
        </dgm:presLayoutVars>
      </dgm:prSet>
      <dgm:spPr/>
    </dgm:pt>
    <dgm:pt modelId="{6135A97F-4852-443B-8AF5-71EF74AD8026}" type="pres">
      <dgm:prSet presAssocID="{E47C544C-7A3B-4927-AD3E-3710B493FC21}" presName="accent_2" presStyleCnt="0"/>
      <dgm:spPr/>
    </dgm:pt>
    <dgm:pt modelId="{929A39B7-9077-49C5-9D21-65D44990F09C}" type="pres">
      <dgm:prSet presAssocID="{E47C544C-7A3B-4927-AD3E-3710B493FC21}" presName="accentRepeatNode" presStyleLbl="solidFgAcc1" presStyleIdx="1" presStyleCnt="3"/>
      <dgm:spPr/>
    </dgm:pt>
    <dgm:pt modelId="{96B3F738-BEF5-454C-A10D-FF3683DB224A}" type="pres">
      <dgm:prSet presAssocID="{92B02738-AD5B-420D-ABE1-4B79D74E5A14}" presName="text_3" presStyleLbl="node1" presStyleIdx="2" presStyleCnt="3">
        <dgm:presLayoutVars>
          <dgm:bulletEnabled val="1"/>
        </dgm:presLayoutVars>
      </dgm:prSet>
      <dgm:spPr/>
    </dgm:pt>
    <dgm:pt modelId="{5BEB1648-2C9C-4213-A039-5AF3CA69E949}" type="pres">
      <dgm:prSet presAssocID="{92B02738-AD5B-420D-ABE1-4B79D74E5A14}" presName="accent_3" presStyleCnt="0"/>
      <dgm:spPr/>
    </dgm:pt>
    <dgm:pt modelId="{71626D8D-6F06-4F22-A21D-494D363FD527}" type="pres">
      <dgm:prSet presAssocID="{92B02738-AD5B-420D-ABE1-4B79D74E5A14}" presName="accentRepeatNode" presStyleLbl="solidFgAcc1" presStyleIdx="2" presStyleCnt="3"/>
      <dgm:spPr/>
    </dgm:pt>
  </dgm:ptLst>
  <dgm:cxnLst>
    <dgm:cxn modelId="{09628F09-0A8F-41E7-A908-C51B46F213A3}" type="presOf" srcId="{EBF990A1-1367-4A10-875B-82942B562F17}" destId="{2068C629-7B79-4A7D-95B0-6EB34DE18B4E}" srcOrd="0" destOrd="0" presId="urn:microsoft.com/office/officeart/2008/layout/VerticalCurvedList"/>
    <dgm:cxn modelId="{B31DC61F-D5D2-4782-B61F-AC94E0441B03}" type="presOf" srcId="{B989EC50-6489-42D2-A4DC-7FB52ABD1256}" destId="{23A3B8B6-CFAC-4573-9D9C-9A7F2584B3EB}" srcOrd="0" destOrd="0" presId="urn:microsoft.com/office/officeart/2008/layout/VerticalCurvedList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48CB026B-C231-4565-B569-E18C6FE0189E}" type="presOf" srcId="{92B02738-AD5B-420D-ABE1-4B79D74E5A14}" destId="{96B3F738-BEF5-454C-A10D-FF3683DB224A}" srcOrd="0" destOrd="0" presId="urn:microsoft.com/office/officeart/2008/layout/VerticalCurvedList"/>
    <dgm:cxn modelId="{2A84E6C3-6AF8-4A10-8863-4A06D0F0F4AC}" type="presOf" srcId="{A64A5B53-8B2D-4F44-A7C2-4C3AC71744EB}" destId="{F2E92341-E70B-43F4-A64E-D196D5D9DC05}" srcOrd="0" destOrd="0" presId="urn:microsoft.com/office/officeart/2008/layout/VerticalCurvedList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0D2E7BEC-5E35-4F10-8518-46F2CE23124C}" type="presOf" srcId="{E47C544C-7A3B-4927-AD3E-3710B493FC21}" destId="{6F387DBB-0E0B-4829-8434-7C0260F785F1}" srcOrd="0" destOrd="0" presId="urn:microsoft.com/office/officeart/2008/layout/VerticalCurvedList"/>
    <dgm:cxn modelId="{2521A596-28DB-49E8-85CC-12BC022BE963}" type="presParOf" srcId="{F2E92341-E70B-43F4-A64E-D196D5D9DC05}" destId="{148F7786-F94A-4460-88FF-BDF4F1DA27EB}" srcOrd="0" destOrd="0" presId="urn:microsoft.com/office/officeart/2008/layout/VerticalCurvedList"/>
    <dgm:cxn modelId="{D0F0E957-3689-4DC4-A393-DF7B20D3E367}" type="presParOf" srcId="{148F7786-F94A-4460-88FF-BDF4F1DA27EB}" destId="{38E99D41-1C34-4660-A391-5FC70E794E8D}" srcOrd="0" destOrd="0" presId="urn:microsoft.com/office/officeart/2008/layout/VerticalCurvedList"/>
    <dgm:cxn modelId="{E351DC79-35FB-46CE-A337-6B150DC6C026}" type="presParOf" srcId="{38E99D41-1C34-4660-A391-5FC70E794E8D}" destId="{27B73A90-DFF9-4BC9-95B8-46156F451000}" srcOrd="0" destOrd="0" presId="urn:microsoft.com/office/officeart/2008/layout/VerticalCurvedList"/>
    <dgm:cxn modelId="{F62D23EE-A0DB-44DB-897D-104A85425C99}" type="presParOf" srcId="{38E99D41-1C34-4660-A391-5FC70E794E8D}" destId="{2068C629-7B79-4A7D-95B0-6EB34DE18B4E}" srcOrd="1" destOrd="0" presId="urn:microsoft.com/office/officeart/2008/layout/VerticalCurvedList"/>
    <dgm:cxn modelId="{91FC7112-9739-4D15-8BA9-858B165E5D3B}" type="presParOf" srcId="{38E99D41-1C34-4660-A391-5FC70E794E8D}" destId="{1D439BDC-BBBF-4C7C-BD33-D478DC70315B}" srcOrd="2" destOrd="0" presId="urn:microsoft.com/office/officeart/2008/layout/VerticalCurvedList"/>
    <dgm:cxn modelId="{61348906-C57D-4396-865C-5688936F47E2}" type="presParOf" srcId="{38E99D41-1C34-4660-A391-5FC70E794E8D}" destId="{001F823D-6455-4FA6-B87B-6645CEBC92F3}" srcOrd="3" destOrd="0" presId="urn:microsoft.com/office/officeart/2008/layout/VerticalCurvedList"/>
    <dgm:cxn modelId="{EE651F47-9B50-440A-919A-E0175263DD8A}" type="presParOf" srcId="{148F7786-F94A-4460-88FF-BDF4F1DA27EB}" destId="{23A3B8B6-CFAC-4573-9D9C-9A7F2584B3EB}" srcOrd="1" destOrd="0" presId="urn:microsoft.com/office/officeart/2008/layout/VerticalCurvedList"/>
    <dgm:cxn modelId="{D43DB580-0EB2-4A4C-AC99-A3EA73ADE167}" type="presParOf" srcId="{148F7786-F94A-4460-88FF-BDF4F1DA27EB}" destId="{460E3DAD-91F4-40D1-A3FB-55D04DF03E3E}" srcOrd="2" destOrd="0" presId="urn:microsoft.com/office/officeart/2008/layout/VerticalCurvedList"/>
    <dgm:cxn modelId="{DAC02F1D-E6DB-48E7-B19D-6DFF77DA3F86}" type="presParOf" srcId="{460E3DAD-91F4-40D1-A3FB-55D04DF03E3E}" destId="{EB68427C-8AF7-4951-8715-EDC5D8ABAAE7}" srcOrd="0" destOrd="0" presId="urn:microsoft.com/office/officeart/2008/layout/VerticalCurvedList"/>
    <dgm:cxn modelId="{E152A0CA-0401-4579-B01C-3EEEEB1A5AE3}" type="presParOf" srcId="{148F7786-F94A-4460-88FF-BDF4F1DA27EB}" destId="{6F387DBB-0E0B-4829-8434-7C0260F785F1}" srcOrd="3" destOrd="0" presId="urn:microsoft.com/office/officeart/2008/layout/VerticalCurvedList"/>
    <dgm:cxn modelId="{F0F9A790-1B3A-4E17-AEF1-88ECC0864EEB}" type="presParOf" srcId="{148F7786-F94A-4460-88FF-BDF4F1DA27EB}" destId="{6135A97F-4852-443B-8AF5-71EF74AD8026}" srcOrd="4" destOrd="0" presId="urn:microsoft.com/office/officeart/2008/layout/VerticalCurvedList"/>
    <dgm:cxn modelId="{55AE2D6A-40E4-4766-8027-1B1B289B61E0}" type="presParOf" srcId="{6135A97F-4852-443B-8AF5-71EF74AD8026}" destId="{929A39B7-9077-49C5-9D21-65D44990F09C}" srcOrd="0" destOrd="0" presId="urn:microsoft.com/office/officeart/2008/layout/VerticalCurvedList"/>
    <dgm:cxn modelId="{AFDD19EF-F1F5-4ABB-9B98-74DA8EE3C264}" type="presParOf" srcId="{148F7786-F94A-4460-88FF-BDF4F1DA27EB}" destId="{96B3F738-BEF5-454C-A10D-FF3683DB224A}" srcOrd="5" destOrd="0" presId="urn:microsoft.com/office/officeart/2008/layout/VerticalCurvedList"/>
    <dgm:cxn modelId="{6787427F-390C-4B1A-8D78-ADA70FFAEF26}" type="presParOf" srcId="{148F7786-F94A-4460-88FF-BDF4F1DA27EB}" destId="{5BEB1648-2C9C-4213-A039-5AF3CA69E949}" srcOrd="6" destOrd="0" presId="urn:microsoft.com/office/officeart/2008/layout/VerticalCurvedList"/>
    <dgm:cxn modelId="{FCF907A7-FDA5-4289-9ADC-95C4973E651A}" type="presParOf" srcId="{5BEB1648-2C9C-4213-A039-5AF3CA69E949}" destId="{71626D8D-6F06-4F22-A21D-494D363FD5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187B20-ACDC-41F3-8700-27A25405982E}" type="doc">
      <dgm:prSet loTypeId="urn:microsoft.com/office/officeart/2005/8/layout/arrow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C973AFFF-DF86-4E46-8EE3-14A35955EDE3}">
      <dgm:prSet phldrT="[Text]"/>
      <dgm:spPr/>
      <dgm:t>
        <a:bodyPr/>
        <a:lstStyle/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Open </a:t>
          </a:r>
          <a:r>
            <a:rPr lang="es-ES" dirty="0" err="1">
              <a:solidFill>
                <a:schemeClr val="accent6">
                  <a:lumMod val="50000"/>
                </a:schemeClr>
              </a:solidFill>
            </a:rPr>
            <a:t>Source</a:t>
          </a:r>
          <a:r>
            <a:rPr lang="es-ES" dirty="0">
              <a:solidFill>
                <a:schemeClr val="accent6">
                  <a:lumMod val="50000"/>
                </a:schemeClr>
              </a:solidFill>
            </a:rPr>
            <a:t> Software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Arquitectura cliente/servidor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API pública</a:t>
          </a:r>
        </a:p>
        <a:p>
          <a:r>
            <a:rPr lang="es-ES" dirty="0">
              <a:solidFill>
                <a:schemeClr val="accent6">
                  <a:lumMod val="50000"/>
                </a:schemeClr>
              </a:solidFill>
            </a:rPr>
            <a:t>Edición de mapas y escenarios</a:t>
          </a:r>
        </a:p>
      </dgm:t>
    </dgm:pt>
    <dgm:pt modelId="{C0CBD7B7-C258-44E8-A288-747EF15FC08E}" type="parTrans" cxnId="{AD12EC1E-B784-48E0-A755-F94A0C143906}">
      <dgm:prSet/>
      <dgm:spPr/>
      <dgm:t>
        <a:bodyPr/>
        <a:lstStyle/>
        <a:p>
          <a:endParaRPr lang="es-ES"/>
        </a:p>
      </dgm:t>
    </dgm:pt>
    <dgm:pt modelId="{FA82E020-EC4E-4015-8E1A-82B914CB5DDE}" type="sibTrans" cxnId="{AD12EC1E-B784-48E0-A755-F94A0C143906}">
      <dgm:prSet/>
      <dgm:spPr/>
      <dgm:t>
        <a:bodyPr/>
        <a:lstStyle/>
        <a:p>
          <a:endParaRPr lang="es-ES"/>
        </a:p>
      </dgm:t>
    </dgm:pt>
    <dgm:pt modelId="{EDB9C25E-89FA-4897-B9ED-68626527D0F5}">
      <dgm:prSet phldrT="[Text]"/>
      <dgm:spPr/>
      <dgm:t>
        <a:bodyPr/>
        <a:lstStyle/>
        <a:p>
          <a:r>
            <a:rPr lang="es-ES" dirty="0">
              <a:solidFill>
                <a:srgbClr val="C00000"/>
              </a:solidFill>
            </a:rPr>
            <a:t>Entorno del vehículo muy limitado</a:t>
          </a:r>
        </a:p>
        <a:p>
          <a:r>
            <a:rPr lang="es-ES" dirty="0">
              <a:solidFill>
                <a:srgbClr val="C00000"/>
              </a:solidFill>
            </a:rPr>
            <a:t>Cambios de carril “ninja”</a:t>
          </a:r>
        </a:p>
        <a:p>
          <a:r>
            <a:rPr lang="es-ES" dirty="0" err="1">
              <a:solidFill>
                <a:srgbClr val="C00000"/>
              </a:solidFill>
            </a:rPr>
            <a:t>Teleportaciones</a:t>
          </a:r>
          <a:r>
            <a:rPr lang="es-ES" dirty="0">
              <a:solidFill>
                <a:srgbClr val="C00000"/>
              </a:solidFill>
            </a:rPr>
            <a:t> eventuales</a:t>
          </a:r>
        </a:p>
      </dgm:t>
    </dgm:pt>
    <dgm:pt modelId="{2D324367-E91D-433A-A3F0-51978DE0027B}" type="parTrans" cxnId="{A825C18B-E173-4F7F-8BA1-5E29CC1E8696}">
      <dgm:prSet/>
      <dgm:spPr/>
      <dgm:t>
        <a:bodyPr/>
        <a:lstStyle/>
        <a:p>
          <a:endParaRPr lang="es-ES"/>
        </a:p>
      </dgm:t>
    </dgm:pt>
    <dgm:pt modelId="{E2317CB8-F00B-4B3B-B14E-D336F0ECD699}" type="sibTrans" cxnId="{A825C18B-E173-4F7F-8BA1-5E29CC1E8696}">
      <dgm:prSet/>
      <dgm:spPr/>
      <dgm:t>
        <a:bodyPr/>
        <a:lstStyle/>
        <a:p>
          <a:endParaRPr lang="es-ES"/>
        </a:p>
      </dgm:t>
    </dgm:pt>
    <dgm:pt modelId="{9037B4E6-004B-4941-ADAA-62FFFF8E4B4C}" type="pres">
      <dgm:prSet presAssocID="{11187B20-ACDC-41F3-8700-27A25405982E}" presName="compositeShape" presStyleCnt="0">
        <dgm:presLayoutVars>
          <dgm:chMax val="2"/>
          <dgm:dir/>
          <dgm:resizeHandles val="exact"/>
        </dgm:presLayoutVars>
      </dgm:prSet>
      <dgm:spPr/>
    </dgm:pt>
    <dgm:pt modelId="{8D0F79BB-744A-4991-A9CC-1660B174CFFB}" type="pres">
      <dgm:prSet presAssocID="{C973AFFF-DF86-4E46-8EE3-14A35955EDE3}" presName="upArrow" presStyleLbl="node1" presStyleIdx="0" presStyleCnt="2"/>
      <dgm:spPr>
        <a:solidFill>
          <a:schemeClr val="accent6">
            <a:lumMod val="50000"/>
          </a:schemeClr>
        </a:solidFill>
      </dgm:spPr>
    </dgm:pt>
    <dgm:pt modelId="{D045575C-F5CD-4A6B-8463-6AB1D76339A2}" type="pres">
      <dgm:prSet presAssocID="{C973AFFF-DF86-4E46-8EE3-14A35955EDE3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B5B8B330-FD3C-4DE3-8367-D0DA8BDFACB3}" type="pres">
      <dgm:prSet presAssocID="{EDB9C25E-89FA-4897-B9ED-68626527D0F5}" presName="downArrow" presStyleLbl="node1" presStyleIdx="1" presStyleCnt="2"/>
      <dgm:spPr>
        <a:solidFill>
          <a:srgbClr val="C00000"/>
        </a:solidFill>
      </dgm:spPr>
    </dgm:pt>
    <dgm:pt modelId="{B26AA5DF-A5D8-4390-993B-7CF2F5AEC42C}" type="pres">
      <dgm:prSet presAssocID="{EDB9C25E-89FA-4897-B9ED-68626527D0F5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B8A1650C-4412-4484-A4F8-CBEC6DE5207C}" type="presOf" srcId="{11187B20-ACDC-41F3-8700-27A25405982E}" destId="{9037B4E6-004B-4941-ADAA-62FFFF8E4B4C}" srcOrd="0" destOrd="0" presId="urn:microsoft.com/office/officeart/2005/8/layout/arrow4"/>
    <dgm:cxn modelId="{49FBEA14-573A-40CE-A0FB-CED766B32D32}" type="presOf" srcId="{C973AFFF-DF86-4E46-8EE3-14A35955EDE3}" destId="{D045575C-F5CD-4A6B-8463-6AB1D76339A2}" srcOrd="0" destOrd="0" presId="urn:microsoft.com/office/officeart/2005/8/layout/arrow4"/>
    <dgm:cxn modelId="{AD12EC1E-B784-48E0-A755-F94A0C143906}" srcId="{11187B20-ACDC-41F3-8700-27A25405982E}" destId="{C973AFFF-DF86-4E46-8EE3-14A35955EDE3}" srcOrd="0" destOrd="0" parTransId="{C0CBD7B7-C258-44E8-A288-747EF15FC08E}" sibTransId="{FA82E020-EC4E-4015-8E1A-82B914CB5DDE}"/>
    <dgm:cxn modelId="{836AFA46-1AB0-48A7-958D-C69A4998840D}" type="presOf" srcId="{EDB9C25E-89FA-4897-B9ED-68626527D0F5}" destId="{B26AA5DF-A5D8-4390-993B-7CF2F5AEC42C}" srcOrd="0" destOrd="0" presId="urn:microsoft.com/office/officeart/2005/8/layout/arrow4"/>
    <dgm:cxn modelId="{A825C18B-E173-4F7F-8BA1-5E29CC1E8696}" srcId="{11187B20-ACDC-41F3-8700-27A25405982E}" destId="{EDB9C25E-89FA-4897-B9ED-68626527D0F5}" srcOrd="1" destOrd="0" parTransId="{2D324367-E91D-433A-A3F0-51978DE0027B}" sibTransId="{E2317CB8-F00B-4B3B-B14E-D336F0ECD699}"/>
    <dgm:cxn modelId="{0E1D9A78-07F3-48A8-83AA-B99000CAACFD}" type="presParOf" srcId="{9037B4E6-004B-4941-ADAA-62FFFF8E4B4C}" destId="{8D0F79BB-744A-4991-A9CC-1660B174CFFB}" srcOrd="0" destOrd="0" presId="urn:microsoft.com/office/officeart/2005/8/layout/arrow4"/>
    <dgm:cxn modelId="{62EED7A4-DE2C-4490-A449-BDEBA142CF40}" type="presParOf" srcId="{9037B4E6-004B-4941-ADAA-62FFFF8E4B4C}" destId="{D045575C-F5CD-4A6B-8463-6AB1D76339A2}" srcOrd="1" destOrd="0" presId="urn:microsoft.com/office/officeart/2005/8/layout/arrow4"/>
    <dgm:cxn modelId="{F7607250-0002-455F-9D22-C50887564480}" type="presParOf" srcId="{9037B4E6-004B-4941-ADAA-62FFFF8E4B4C}" destId="{B5B8B330-FD3C-4DE3-8367-D0DA8BDFACB3}" srcOrd="2" destOrd="0" presId="urn:microsoft.com/office/officeart/2005/8/layout/arrow4"/>
    <dgm:cxn modelId="{16ECF800-47BA-4D71-9D30-D569F4DC374D}" type="presParOf" srcId="{9037B4E6-004B-4941-ADAA-62FFFF8E4B4C}" destId="{B26AA5DF-A5D8-4390-993B-7CF2F5AEC42C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2632CFA-2800-458F-8A54-6904F936DC77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C82A67B-9DD5-40F8-A2BB-EEC3F47220B8}">
      <dgm:prSet phldrT="[Text]"/>
      <dgm:spPr/>
      <dgm:t>
        <a:bodyPr/>
        <a:lstStyle/>
        <a:p>
          <a:r>
            <a:rPr lang="es-ES" dirty="0"/>
            <a:t>Directas</a:t>
          </a:r>
        </a:p>
      </dgm:t>
    </dgm:pt>
    <dgm:pt modelId="{AE0BD589-47FA-4EDC-977D-E7124BE97C70}" type="parTrans" cxnId="{093906EB-48F3-440D-BCDE-76B2DA6066C7}">
      <dgm:prSet/>
      <dgm:spPr/>
      <dgm:t>
        <a:bodyPr/>
        <a:lstStyle/>
        <a:p>
          <a:endParaRPr lang="es-ES"/>
        </a:p>
      </dgm:t>
    </dgm:pt>
    <dgm:pt modelId="{D267B339-394A-4530-81B6-B710AEFE576A}" type="sibTrans" cxnId="{093906EB-48F3-440D-BCDE-76B2DA6066C7}">
      <dgm:prSet/>
      <dgm:spPr/>
      <dgm:t>
        <a:bodyPr/>
        <a:lstStyle/>
        <a:p>
          <a:endParaRPr lang="es-ES"/>
        </a:p>
      </dgm:t>
    </dgm:pt>
    <dgm:pt modelId="{83AF5E06-3A05-4E57-AB09-5690DF5EC902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Nube de puntos de entorno</a:t>
          </a:r>
          <a:endParaRPr lang="es-ES" dirty="0">
            <a:solidFill>
              <a:schemeClr val="bg1"/>
            </a:solidFill>
          </a:endParaRPr>
        </a:p>
      </dgm:t>
    </dgm:pt>
    <dgm:pt modelId="{8E4DD6BE-121A-49B6-9F78-5B97F3189DA6}" type="parTrans" cxnId="{3D844E6E-57DC-48D3-84E1-5CCFA9C61074}">
      <dgm:prSet/>
      <dgm:spPr/>
      <dgm:t>
        <a:bodyPr/>
        <a:lstStyle/>
        <a:p>
          <a:endParaRPr lang="es-ES"/>
        </a:p>
      </dgm:t>
    </dgm:pt>
    <dgm:pt modelId="{39E48355-04E2-4046-959E-7B0BD6DB1685}" type="sibTrans" cxnId="{3D844E6E-57DC-48D3-84E1-5CCFA9C61074}">
      <dgm:prSet/>
      <dgm:spPr/>
      <dgm:t>
        <a:bodyPr/>
        <a:lstStyle/>
        <a:p>
          <a:endParaRPr lang="es-ES"/>
        </a:p>
      </dgm:t>
    </dgm:pt>
    <dgm:pt modelId="{B8EF740F-2601-4E25-B163-367486D82F95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Velocidad</a:t>
          </a:r>
          <a:endParaRPr lang="es-ES" dirty="0">
            <a:solidFill>
              <a:schemeClr val="bg1"/>
            </a:solidFill>
          </a:endParaRPr>
        </a:p>
      </dgm:t>
    </dgm:pt>
    <dgm:pt modelId="{DD22269B-802E-4E68-9FA3-7F1729B04BC3}" type="parTrans" cxnId="{966CF585-4B54-4989-870B-6510F4CB050A}">
      <dgm:prSet/>
      <dgm:spPr/>
      <dgm:t>
        <a:bodyPr/>
        <a:lstStyle/>
        <a:p>
          <a:endParaRPr lang="es-ES"/>
        </a:p>
      </dgm:t>
    </dgm:pt>
    <dgm:pt modelId="{F15EFEAF-C4A8-4538-8F8E-8CD8F33BBCA2}" type="sibTrans" cxnId="{966CF585-4B54-4989-870B-6510F4CB050A}">
      <dgm:prSet/>
      <dgm:spPr/>
      <dgm:t>
        <a:bodyPr/>
        <a:lstStyle/>
        <a:p>
          <a:endParaRPr lang="es-ES"/>
        </a:p>
      </dgm:t>
    </dgm:pt>
    <dgm:pt modelId="{4F8663C4-0704-4E8D-B917-1028A901FE66}">
      <dgm:prSet phldrT="[Text]"/>
      <dgm:spPr/>
      <dgm:t>
        <a:bodyPr/>
        <a:lstStyle/>
        <a:p>
          <a:r>
            <a:rPr lang="es-ES" dirty="0"/>
            <a:t>Post-proceso</a:t>
          </a:r>
        </a:p>
      </dgm:t>
    </dgm:pt>
    <dgm:pt modelId="{28AAF241-F5DA-42C5-800B-9D110CA517AC}" type="parTrans" cxnId="{C696453A-B565-42C3-9681-DB5E4555CAE3}">
      <dgm:prSet/>
      <dgm:spPr/>
      <dgm:t>
        <a:bodyPr/>
        <a:lstStyle/>
        <a:p>
          <a:endParaRPr lang="es-ES"/>
        </a:p>
      </dgm:t>
    </dgm:pt>
    <dgm:pt modelId="{57C11EB9-46C7-4225-964D-758FCCC20430}" type="sibTrans" cxnId="{C696453A-B565-42C3-9681-DB5E4555CAE3}">
      <dgm:prSet/>
      <dgm:spPr/>
      <dgm:t>
        <a:bodyPr/>
        <a:lstStyle/>
        <a:p>
          <a:endParaRPr lang="es-ES"/>
        </a:p>
      </dgm:t>
    </dgm:pt>
    <dgm:pt modelId="{903E026F-5168-4D42-8630-ACCB4EFB4E6D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a líder</a:t>
          </a:r>
          <a:endParaRPr lang="es-ES" dirty="0">
            <a:solidFill>
              <a:schemeClr val="bg1"/>
            </a:solidFill>
          </a:endParaRPr>
        </a:p>
      </dgm:t>
    </dgm:pt>
    <dgm:pt modelId="{004959DE-2938-475A-9AAB-E0C58CB37FD3}" type="parTrans" cxnId="{3130E7C3-0E14-4A97-BD43-852CA0B70994}">
      <dgm:prSet/>
      <dgm:spPr/>
      <dgm:t>
        <a:bodyPr/>
        <a:lstStyle/>
        <a:p>
          <a:endParaRPr lang="es-ES"/>
        </a:p>
      </dgm:t>
    </dgm:pt>
    <dgm:pt modelId="{96DC5A77-0C70-4D24-B7DA-460285E03923}" type="sibTrans" cxnId="{3130E7C3-0E14-4A97-BD43-852CA0B70994}">
      <dgm:prSet/>
      <dgm:spPr/>
      <dgm:t>
        <a:bodyPr/>
        <a:lstStyle/>
        <a:p>
          <a:endParaRPr lang="es-ES"/>
        </a:p>
      </dgm:t>
    </dgm:pt>
    <dgm:pt modelId="{8754E42A-7494-4594-81BE-CF994462B8C2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Velocidad relativa a líder</a:t>
          </a:r>
          <a:endParaRPr lang="es-ES" dirty="0">
            <a:solidFill>
              <a:schemeClr val="bg1"/>
            </a:solidFill>
          </a:endParaRPr>
        </a:p>
      </dgm:t>
    </dgm:pt>
    <dgm:pt modelId="{A0998173-B7E8-45EA-9C11-72C4F721AF69}" type="parTrans" cxnId="{65C7742A-8C8A-4E95-B659-D55F56303252}">
      <dgm:prSet/>
      <dgm:spPr/>
      <dgm:t>
        <a:bodyPr/>
        <a:lstStyle/>
        <a:p>
          <a:endParaRPr lang="es-ES"/>
        </a:p>
      </dgm:t>
    </dgm:pt>
    <dgm:pt modelId="{57D11941-5C43-4588-8F19-2E8079A15A13}" type="sibTrans" cxnId="{65C7742A-8C8A-4E95-B659-D55F56303252}">
      <dgm:prSet/>
      <dgm:spPr/>
      <dgm:t>
        <a:bodyPr/>
        <a:lstStyle/>
        <a:p>
          <a:endParaRPr lang="es-ES"/>
        </a:p>
      </dgm:t>
    </dgm:pt>
    <dgm:pt modelId="{1CB3AC3E-F23F-41BD-B5C4-81DE9EDCD8EF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a siguiente semáforo</a:t>
          </a:r>
          <a:endParaRPr lang="es-ES" dirty="0">
            <a:solidFill>
              <a:schemeClr val="bg1"/>
            </a:solidFill>
          </a:endParaRPr>
        </a:p>
      </dgm:t>
    </dgm:pt>
    <dgm:pt modelId="{9B0101F6-ABFE-4D15-92AD-9C239C496336}" type="parTrans" cxnId="{F8227CB5-637A-489D-9340-15E900B7B3B4}">
      <dgm:prSet/>
      <dgm:spPr/>
      <dgm:t>
        <a:bodyPr/>
        <a:lstStyle/>
        <a:p>
          <a:endParaRPr lang="es-ES"/>
        </a:p>
      </dgm:t>
    </dgm:pt>
    <dgm:pt modelId="{C103AA05-1C63-4956-9E9F-C54B6A387023}" type="sibTrans" cxnId="{F8227CB5-637A-489D-9340-15E900B7B3B4}">
      <dgm:prSet/>
      <dgm:spPr/>
      <dgm:t>
        <a:bodyPr/>
        <a:lstStyle/>
        <a:p>
          <a:endParaRPr lang="es-ES"/>
        </a:p>
      </dgm:t>
    </dgm:pt>
    <dgm:pt modelId="{E81D6E31-2D66-42A0-B94D-273670F3220E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Estado de siguiente semáforo</a:t>
          </a:r>
          <a:endParaRPr lang="es-ES" dirty="0">
            <a:solidFill>
              <a:schemeClr val="bg1"/>
            </a:solidFill>
          </a:endParaRPr>
        </a:p>
      </dgm:t>
    </dgm:pt>
    <dgm:pt modelId="{19387A1A-BF74-406C-B8F8-D857BFA3C39D}" type="parTrans" cxnId="{A8C3ABCC-0150-4B25-9F71-CC970EA9FC97}">
      <dgm:prSet/>
      <dgm:spPr/>
      <dgm:t>
        <a:bodyPr/>
        <a:lstStyle/>
        <a:p>
          <a:endParaRPr lang="es-ES"/>
        </a:p>
      </dgm:t>
    </dgm:pt>
    <dgm:pt modelId="{302905F1-1627-4530-8F1F-383B829D34A0}" type="sibTrans" cxnId="{A8C3ABCC-0150-4B25-9F71-CC970EA9FC97}">
      <dgm:prSet/>
      <dgm:spPr/>
      <dgm:t>
        <a:bodyPr/>
        <a:lstStyle/>
        <a:p>
          <a:endParaRPr lang="es-ES"/>
        </a:p>
      </dgm:t>
    </dgm:pt>
    <dgm:pt modelId="{09FD0E9E-052B-49D2-A77B-BC161ECE136C}">
      <dgm:prSet phldrT="[Text]"/>
      <dgm:spPr/>
      <dgm:t>
        <a:bodyPr/>
        <a:lstStyle/>
        <a:p>
          <a:r>
            <a:rPr lang="es-ES">
              <a:solidFill>
                <a:schemeClr val="bg1"/>
              </a:solidFill>
            </a:rPr>
            <a:t>Distancia circulable</a:t>
          </a:r>
          <a:endParaRPr lang="es-ES" dirty="0">
            <a:solidFill>
              <a:schemeClr val="bg1"/>
            </a:solidFill>
          </a:endParaRPr>
        </a:p>
      </dgm:t>
    </dgm:pt>
    <dgm:pt modelId="{E090FF86-6B68-49DE-B495-F69176D58058}" type="parTrans" cxnId="{8473F520-DD7E-4E1F-9147-E3F2E9D118A6}">
      <dgm:prSet/>
      <dgm:spPr/>
      <dgm:t>
        <a:bodyPr/>
        <a:lstStyle/>
        <a:p>
          <a:endParaRPr lang="es-ES"/>
        </a:p>
      </dgm:t>
    </dgm:pt>
    <dgm:pt modelId="{3DD3AE9C-C3E7-4AEF-B3A8-86DC02BC1611}" type="sibTrans" cxnId="{8473F520-DD7E-4E1F-9147-E3F2E9D118A6}">
      <dgm:prSet/>
      <dgm:spPr/>
      <dgm:t>
        <a:bodyPr/>
        <a:lstStyle/>
        <a:p>
          <a:endParaRPr lang="es-ES"/>
        </a:p>
      </dgm:t>
    </dgm:pt>
    <dgm:pt modelId="{8866F08D-7DF0-46B2-95EE-232D8874ED01}" type="pres">
      <dgm:prSet presAssocID="{22632CFA-2800-458F-8A54-6904F936DC77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DEF45E9F-B016-4450-9B54-8E33D2ED1EA2}" type="pres">
      <dgm:prSet presAssocID="{22632CFA-2800-458F-8A54-6904F936DC77}" presName="Background" presStyleLbl="node1" presStyleIdx="0" presStyleCnt="1" custScaleX="137894" custLinFactNeighborY="-460"/>
      <dgm:spPr/>
    </dgm:pt>
    <dgm:pt modelId="{D809243C-E217-4C6E-99D5-429B44349C0E}" type="pres">
      <dgm:prSet presAssocID="{22632CFA-2800-458F-8A54-6904F936DC77}" presName="Divider" presStyleLbl="callout" presStyleIdx="0" presStyleCnt="1"/>
      <dgm:spPr/>
    </dgm:pt>
    <dgm:pt modelId="{1EBA2142-6A04-4434-8304-017DADAC8D40}" type="pres">
      <dgm:prSet presAssocID="{22632CFA-2800-458F-8A54-6904F936DC77}" presName="ChildText1" presStyleLbl="revTx" presStyleIdx="0" presStyleCnt="0" custScaleX="133257" custLinFactNeighborX="-16917">
        <dgm:presLayoutVars>
          <dgm:chMax val="0"/>
          <dgm:chPref val="0"/>
          <dgm:bulletEnabled val="1"/>
        </dgm:presLayoutVars>
      </dgm:prSet>
      <dgm:spPr/>
    </dgm:pt>
    <dgm:pt modelId="{317C2DBB-1E1E-4431-A825-F17BC68B7792}" type="pres">
      <dgm:prSet presAssocID="{22632CFA-2800-458F-8A54-6904F936DC77}" presName="ChildText2" presStyleLbl="revTx" presStyleIdx="0" presStyleCnt="0" custScaleX="151882" custLinFactNeighborX="25667" custLinFactNeighborY="2">
        <dgm:presLayoutVars>
          <dgm:chMax val="0"/>
          <dgm:chPref val="0"/>
          <dgm:bulletEnabled val="1"/>
        </dgm:presLayoutVars>
      </dgm:prSet>
      <dgm:spPr/>
    </dgm:pt>
    <dgm:pt modelId="{CBE97F5D-96B1-4D4B-8D4D-4BE3D415038C}" type="pres">
      <dgm:prSet presAssocID="{22632CFA-2800-458F-8A54-6904F936DC77}" presName="ParentText1" presStyleLbl="revTx" presStyleIdx="0" presStyleCnt="0">
        <dgm:presLayoutVars>
          <dgm:chMax val="1"/>
          <dgm:chPref val="1"/>
        </dgm:presLayoutVars>
      </dgm:prSet>
      <dgm:spPr/>
    </dgm:pt>
    <dgm:pt modelId="{3C1FD4C5-22CF-49E0-845A-C54ED4DE1BE0}" type="pres">
      <dgm:prSet presAssocID="{22632CFA-2800-458F-8A54-6904F936DC77}" presName="ParentShape1" presStyleLbl="alignImgPlace1" presStyleIdx="0" presStyleCnt="2" custLinFactX="-5147" custLinFactNeighborX="-100000" custLinFactNeighborY="0">
        <dgm:presLayoutVars/>
      </dgm:prSet>
      <dgm:spPr/>
    </dgm:pt>
    <dgm:pt modelId="{66FEE346-3CAB-4194-B54B-980AE324DE2D}" type="pres">
      <dgm:prSet presAssocID="{22632CFA-2800-458F-8A54-6904F936DC77}" presName="ParentText2" presStyleLbl="revTx" presStyleIdx="0" presStyleCnt="0">
        <dgm:presLayoutVars>
          <dgm:chMax val="1"/>
          <dgm:chPref val="1"/>
        </dgm:presLayoutVars>
      </dgm:prSet>
      <dgm:spPr/>
    </dgm:pt>
    <dgm:pt modelId="{67F1DEE9-19B2-4DF0-B9FA-0E366C8B3D04}" type="pres">
      <dgm:prSet presAssocID="{22632CFA-2800-458F-8A54-6904F936DC77}" presName="ParentShape2" presStyleLbl="alignImgPlace1" presStyleIdx="1" presStyleCnt="2" custLinFactX="5147" custLinFactNeighborX="100000" custLinFactNeighborY="-849">
        <dgm:presLayoutVars/>
      </dgm:prSet>
      <dgm:spPr/>
    </dgm:pt>
  </dgm:ptLst>
  <dgm:cxnLst>
    <dgm:cxn modelId="{D70CA402-A621-4404-AFBD-8A3640C2194E}" type="presOf" srcId="{1C82A67B-9DD5-40F8-A2BB-EEC3F47220B8}" destId="{3C1FD4C5-22CF-49E0-845A-C54ED4DE1BE0}" srcOrd="1" destOrd="0" presId="urn:microsoft.com/office/officeart/2009/3/layout/OpposingIdeas"/>
    <dgm:cxn modelId="{62D60E03-7CD3-4631-94A8-CEAEFE1C1EE2}" type="presOf" srcId="{4F8663C4-0704-4E8D-B917-1028A901FE66}" destId="{67F1DEE9-19B2-4DF0-B9FA-0E366C8B3D04}" srcOrd="1" destOrd="0" presId="urn:microsoft.com/office/officeart/2009/3/layout/OpposingIdeas"/>
    <dgm:cxn modelId="{A210010F-E1A3-43B2-9788-B97C0437974A}" type="presOf" srcId="{B8EF740F-2601-4E25-B163-367486D82F95}" destId="{1EBA2142-6A04-4434-8304-017DADAC8D40}" srcOrd="0" destOrd="1" presId="urn:microsoft.com/office/officeart/2009/3/layout/OpposingIdeas"/>
    <dgm:cxn modelId="{8473F520-DD7E-4E1F-9147-E3F2E9D118A6}" srcId="{4F8663C4-0704-4E8D-B917-1028A901FE66}" destId="{09FD0E9E-052B-49D2-A77B-BC161ECE136C}" srcOrd="3" destOrd="0" parTransId="{E090FF86-6B68-49DE-B495-F69176D58058}" sibTransId="{3DD3AE9C-C3E7-4AEF-B3A8-86DC02BC1611}"/>
    <dgm:cxn modelId="{1EE23F27-D847-4F2C-AC97-FF3A76D57990}" type="presOf" srcId="{903E026F-5168-4D42-8630-ACCB4EFB4E6D}" destId="{317C2DBB-1E1E-4431-A825-F17BC68B7792}" srcOrd="0" destOrd="0" presId="urn:microsoft.com/office/officeart/2009/3/layout/OpposingIdeas"/>
    <dgm:cxn modelId="{65C7742A-8C8A-4E95-B659-D55F56303252}" srcId="{4F8663C4-0704-4E8D-B917-1028A901FE66}" destId="{8754E42A-7494-4594-81BE-CF994462B8C2}" srcOrd="4" destOrd="0" parTransId="{A0998173-B7E8-45EA-9C11-72C4F721AF69}" sibTransId="{57D11941-5C43-4588-8F19-2E8079A15A13}"/>
    <dgm:cxn modelId="{C696453A-B565-42C3-9681-DB5E4555CAE3}" srcId="{22632CFA-2800-458F-8A54-6904F936DC77}" destId="{4F8663C4-0704-4E8D-B917-1028A901FE66}" srcOrd="1" destOrd="0" parTransId="{28AAF241-F5DA-42C5-800B-9D110CA517AC}" sibTransId="{57C11EB9-46C7-4225-964D-758FCCC20430}"/>
    <dgm:cxn modelId="{CEF2235E-9049-406A-90EA-935408442CC5}" type="presOf" srcId="{83AF5E06-3A05-4E57-AB09-5690DF5EC902}" destId="{1EBA2142-6A04-4434-8304-017DADAC8D40}" srcOrd="0" destOrd="0" presId="urn:microsoft.com/office/officeart/2009/3/layout/OpposingIdeas"/>
    <dgm:cxn modelId="{901CD94C-0595-4663-B58A-4D50C2D8270C}" type="presOf" srcId="{1CB3AC3E-F23F-41BD-B5C4-81DE9EDCD8EF}" destId="{317C2DBB-1E1E-4431-A825-F17BC68B7792}" srcOrd="0" destOrd="1" presId="urn:microsoft.com/office/officeart/2009/3/layout/OpposingIdeas"/>
    <dgm:cxn modelId="{3D844E6E-57DC-48D3-84E1-5CCFA9C61074}" srcId="{1C82A67B-9DD5-40F8-A2BB-EEC3F47220B8}" destId="{83AF5E06-3A05-4E57-AB09-5690DF5EC902}" srcOrd="0" destOrd="0" parTransId="{8E4DD6BE-121A-49B6-9F78-5B97F3189DA6}" sibTransId="{39E48355-04E2-4046-959E-7B0BD6DB1685}"/>
    <dgm:cxn modelId="{FD4B3E70-29AD-47BF-A845-2E07875003BE}" type="presOf" srcId="{E81D6E31-2D66-42A0-B94D-273670F3220E}" destId="{317C2DBB-1E1E-4431-A825-F17BC68B7792}" srcOrd="0" destOrd="2" presId="urn:microsoft.com/office/officeart/2009/3/layout/OpposingIdeas"/>
    <dgm:cxn modelId="{C101D757-8F6D-4A00-8F3F-D8818BA35F23}" type="presOf" srcId="{4F8663C4-0704-4E8D-B917-1028A901FE66}" destId="{66FEE346-3CAB-4194-B54B-980AE324DE2D}" srcOrd="0" destOrd="0" presId="urn:microsoft.com/office/officeart/2009/3/layout/OpposingIdeas"/>
    <dgm:cxn modelId="{966CF585-4B54-4989-870B-6510F4CB050A}" srcId="{1C82A67B-9DD5-40F8-A2BB-EEC3F47220B8}" destId="{B8EF740F-2601-4E25-B163-367486D82F95}" srcOrd="1" destOrd="0" parTransId="{DD22269B-802E-4E68-9FA3-7F1729B04BC3}" sibTransId="{F15EFEAF-C4A8-4538-8F8E-8CD8F33BBCA2}"/>
    <dgm:cxn modelId="{615BED97-4230-4954-BD94-4D747AA389DF}" type="presOf" srcId="{09FD0E9E-052B-49D2-A77B-BC161ECE136C}" destId="{317C2DBB-1E1E-4431-A825-F17BC68B7792}" srcOrd="0" destOrd="3" presId="urn:microsoft.com/office/officeart/2009/3/layout/OpposingIdeas"/>
    <dgm:cxn modelId="{E7EB28B5-EA44-4F7E-BCC0-8BB4D5454FF8}" type="presOf" srcId="{22632CFA-2800-458F-8A54-6904F936DC77}" destId="{8866F08D-7DF0-46B2-95EE-232D8874ED01}" srcOrd="0" destOrd="0" presId="urn:microsoft.com/office/officeart/2009/3/layout/OpposingIdeas"/>
    <dgm:cxn modelId="{F8227CB5-637A-489D-9340-15E900B7B3B4}" srcId="{4F8663C4-0704-4E8D-B917-1028A901FE66}" destId="{1CB3AC3E-F23F-41BD-B5C4-81DE9EDCD8EF}" srcOrd="1" destOrd="0" parTransId="{9B0101F6-ABFE-4D15-92AD-9C239C496336}" sibTransId="{C103AA05-1C63-4956-9E9F-C54B6A387023}"/>
    <dgm:cxn modelId="{3130E7C3-0E14-4A97-BD43-852CA0B70994}" srcId="{4F8663C4-0704-4E8D-B917-1028A901FE66}" destId="{903E026F-5168-4D42-8630-ACCB4EFB4E6D}" srcOrd="0" destOrd="0" parTransId="{004959DE-2938-475A-9AAB-E0C58CB37FD3}" sibTransId="{96DC5A77-0C70-4D24-B7DA-460285E03923}"/>
    <dgm:cxn modelId="{A8C3ABCC-0150-4B25-9F71-CC970EA9FC97}" srcId="{4F8663C4-0704-4E8D-B917-1028A901FE66}" destId="{E81D6E31-2D66-42A0-B94D-273670F3220E}" srcOrd="2" destOrd="0" parTransId="{19387A1A-BF74-406C-B8F8-D857BFA3C39D}" sibTransId="{302905F1-1627-4530-8F1F-383B829D34A0}"/>
    <dgm:cxn modelId="{0954EDDF-7C77-4934-B779-5F9A44EB6EB5}" type="presOf" srcId="{1C82A67B-9DD5-40F8-A2BB-EEC3F47220B8}" destId="{CBE97F5D-96B1-4D4B-8D4D-4BE3D415038C}" srcOrd="0" destOrd="0" presId="urn:microsoft.com/office/officeart/2009/3/layout/OpposingIdeas"/>
    <dgm:cxn modelId="{093906EB-48F3-440D-BCDE-76B2DA6066C7}" srcId="{22632CFA-2800-458F-8A54-6904F936DC77}" destId="{1C82A67B-9DD5-40F8-A2BB-EEC3F47220B8}" srcOrd="0" destOrd="0" parTransId="{AE0BD589-47FA-4EDC-977D-E7124BE97C70}" sibTransId="{D267B339-394A-4530-81B6-B710AEFE576A}"/>
    <dgm:cxn modelId="{84AA06F4-6D8C-453B-A152-A682AB09F635}" type="presOf" srcId="{8754E42A-7494-4594-81BE-CF994462B8C2}" destId="{317C2DBB-1E1E-4431-A825-F17BC68B7792}" srcOrd="0" destOrd="4" presId="urn:microsoft.com/office/officeart/2009/3/layout/OpposingIdeas"/>
    <dgm:cxn modelId="{D5C9F7BF-CE87-41DE-B4A6-0F94B464EE55}" type="presParOf" srcId="{8866F08D-7DF0-46B2-95EE-232D8874ED01}" destId="{DEF45E9F-B016-4450-9B54-8E33D2ED1EA2}" srcOrd="0" destOrd="0" presId="urn:microsoft.com/office/officeart/2009/3/layout/OpposingIdeas"/>
    <dgm:cxn modelId="{55859598-BD13-47C5-896E-5DD7251D5D57}" type="presParOf" srcId="{8866F08D-7DF0-46B2-95EE-232D8874ED01}" destId="{D809243C-E217-4C6E-99D5-429B44349C0E}" srcOrd="1" destOrd="0" presId="urn:microsoft.com/office/officeart/2009/3/layout/OpposingIdeas"/>
    <dgm:cxn modelId="{66D398BA-4BD6-4BB5-8A1D-BF7E188D350B}" type="presParOf" srcId="{8866F08D-7DF0-46B2-95EE-232D8874ED01}" destId="{1EBA2142-6A04-4434-8304-017DADAC8D40}" srcOrd="2" destOrd="0" presId="urn:microsoft.com/office/officeart/2009/3/layout/OpposingIdeas"/>
    <dgm:cxn modelId="{667C59F3-41F1-4A06-A3B3-5BCF9240A559}" type="presParOf" srcId="{8866F08D-7DF0-46B2-95EE-232D8874ED01}" destId="{317C2DBB-1E1E-4431-A825-F17BC68B7792}" srcOrd="3" destOrd="0" presId="urn:microsoft.com/office/officeart/2009/3/layout/OpposingIdeas"/>
    <dgm:cxn modelId="{1D69DCCE-97D6-4F8B-92BF-AC298DB851B1}" type="presParOf" srcId="{8866F08D-7DF0-46B2-95EE-232D8874ED01}" destId="{CBE97F5D-96B1-4D4B-8D4D-4BE3D415038C}" srcOrd="4" destOrd="0" presId="urn:microsoft.com/office/officeart/2009/3/layout/OpposingIdeas"/>
    <dgm:cxn modelId="{90A7B02B-FE4A-4E33-B4F5-8892FE61B5A2}" type="presParOf" srcId="{8866F08D-7DF0-46B2-95EE-232D8874ED01}" destId="{3C1FD4C5-22CF-49E0-845A-C54ED4DE1BE0}" srcOrd="5" destOrd="0" presId="urn:microsoft.com/office/officeart/2009/3/layout/OpposingIdeas"/>
    <dgm:cxn modelId="{963DD4A9-A4B2-4394-B16E-CFB5D794B090}" type="presParOf" srcId="{8866F08D-7DF0-46B2-95EE-232D8874ED01}" destId="{66FEE346-3CAB-4194-B54B-980AE324DE2D}" srcOrd="6" destOrd="0" presId="urn:microsoft.com/office/officeart/2009/3/layout/OpposingIdeas"/>
    <dgm:cxn modelId="{B203434E-4210-46A1-BBE6-DAD083D338A7}" type="presParOf" srcId="{8866F08D-7DF0-46B2-95EE-232D8874ED01}" destId="{67F1DEE9-19B2-4DF0-B9FA-0E366C8B3D04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Representación de FCS como grafo computacional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0CB086C5-FD43-4BD2-84CC-1CC4007639F3}">
      <dgm:prSet phldrT="[Text]"/>
      <dgm:spPr/>
      <dgm:t>
        <a:bodyPr/>
        <a:lstStyle/>
        <a:p>
          <a:r>
            <a:rPr lang="es-ES" dirty="0"/>
            <a:t>Aplicación de descenso de gradiente a las variables del grafo</a:t>
          </a:r>
        </a:p>
      </dgm:t>
    </dgm:pt>
    <dgm:pt modelId="{A4AA519C-8EAF-48A2-9E4B-B15D7E61EAE2}" type="parTrans" cxnId="{F97094F9-026A-49B8-A2E9-3020F068CEC5}">
      <dgm:prSet/>
      <dgm:spPr/>
      <dgm:t>
        <a:bodyPr/>
        <a:lstStyle/>
        <a:p>
          <a:endParaRPr lang="es-ES"/>
        </a:p>
      </dgm:t>
    </dgm:pt>
    <dgm:pt modelId="{F7019D18-0D98-4ABE-852C-9D7AD02D5373}" type="sibTrans" cxnId="{F97094F9-026A-49B8-A2E9-3020F068CEC5}">
      <dgm:prSet/>
      <dgm:spPr/>
      <dgm:t>
        <a:bodyPr/>
        <a:lstStyle/>
        <a:p>
          <a:endParaRPr lang="es-ES"/>
        </a:p>
      </dgm:t>
    </dgm:pt>
    <dgm:pt modelId="{1D3C443E-3A4C-45A8-A3BB-E5297538F460}" type="pres">
      <dgm:prSet presAssocID="{AF9DDC48-75AC-4AD2-ADDD-69C1C146F2D1}" presName="Name0" presStyleCnt="0">
        <dgm:presLayoutVars>
          <dgm:dir/>
          <dgm:resizeHandles val="exact"/>
        </dgm:presLayoutVars>
      </dgm:prSet>
      <dgm:spPr/>
    </dgm:pt>
    <dgm:pt modelId="{684845AF-6956-4DD0-B8B9-0C8C4FB0BCD8}" type="pres">
      <dgm:prSet presAssocID="{BA6B83FA-53CC-4B11-ABE7-BEA4E3D13778}" presName="composite" presStyleCnt="0"/>
      <dgm:spPr/>
    </dgm:pt>
    <dgm:pt modelId="{B22BDAEB-BF6F-4B96-B63F-503D13BA7127}" type="pres">
      <dgm:prSet presAssocID="{BA6B83FA-53CC-4B11-ABE7-BEA4E3D13778}" presName="bgChev" presStyleLbl="node1" presStyleIdx="0" presStyleCnt="2"/>
      <dgm:spPr/>
    </dgm:pt>
    <dgm:pt modelId="{C2AF7192-25B0-49DC-AE73-A316000DC450}" type="pres">
      <dgm:prSet presAssocID="{BA6B83FA-53CC-4B11-ABE7-BEA4E3D13778}" presName="txNode" presStyleLbl="fgAcc1" presStyleIdx="0" presStyleCnt="2">
        <dgm:presLayoutVars>
          <dgm:bulletEnabled val="1"/>
        </dgm:presLayoutVars>
      </dgm:prSet>
      <dgm:spPr/>
    </dgm:pt>
    <dgm:pt modelId="{88A97584-9FFD-45C2-ADDE-81D9D5EEDE8A}" type="pres">
      <dgm:prSet presAssocID="{F332F2BE-AA35-41F1-BF53-10C07990E74C}" presName="compositeSpace" presStyleCnt="0"/>
      <dgm:spPr/>
    </dgm:pt>
    <dgm:pt modelId="{4E8C7A84-4152-46E9-9FC7-A332855CAD0E}" type="pres">
      <dgm:prSet presAssocID="{0CB086C5-FD43-4BD2-84CC-1CC4007639F3}" presName="composite" presStyleCnt="0"/>
      <dgm:spPr/>
    </dgm:pt>
    <dgm:pt modelId="{5282165B-D1F6-41C2-961B-49D3F8C0FF18}" type="pres">
      <dgm:prSet presAssocID="{0CB086C5-FD43-4BD2-84CC-1CC4007639F3}" presName="bgChev" presStyleLbl="node1" presStyleIdx="1" presStyleCnt="2"/>
      <dgm:spPr/>
    </dgm:pt>
    <dgm:pt modelId="{CB332DBC-5345-4D29-9D2E-03B6CFA3EAD0}" type="pres">
      <dgm:prSet presAssocID="{0CB086C5-FD43-4BD2-84CC-1CC4007639F3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4705F410-3728-4986-9C17-18A7A7081005}" type="presOf" srcId="{AF9DDC48-75AC-4AD2-ADDD-69C1C146F2D1}" destId="{1D3C443E-3A4C-45A8-A3BB-E5297538F460}" srcOrd="0" destOrd="0" presId="urn:microsoft.com/office/officeart/2005/8/layout/chevronAccent+Icon"/>
    <dgm:cxn modelId="{E5240A2D-ED09-48F8-8C76-5CF9685AF1C9}" type="presOf" srcId="{BA6B83FA-53CC-4B11-ABE7-BEA4E3D13778}" destId="{C2AF7192-25B0-49DC-AE73-A316000DC450}" srcOrd="0" destOrd="0" presId="urn:microsoft.com/office/officeart/2005/8/layout/chevronAccent+Icon"/>
    <dgm:cxn modelId="{C864F675-72C1-4542-A99A-871B3EEE4A7C}" type="presOf" srcId="{0CB086C5-FD43-4BD2-84CC-1CC4007639F3}" destId="{CB332DBC-5345-4D29-9D2E-03B6CFA3EAD0}" srcOrd="0" destOrd="0" presId="urn:microsoft.com/office/officeart/2005/8/layout/chevronAccent+Icon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F97094F9-026A-49B8-A2E9-3020F068CEC5}" srcId="{AF9DDC48-75AC-4AD2-ADDD-69C1C146F2D1}" destId="{0CB086C5-FD43-4BD2-84CC-1CC4007639F3}" srcOrd="1" destOrd="0" parTransId="{A4AA519C-8EAF-48A2-9E4B-B15D7E61EAE2}" sibTransId="{F7019D18-0D98-4ABE-852C-9D7AD02D5373}"/>
    <dgm:cxn modelId="{AF033EC1-E90D-415F-94FF-0AEF24C2463F}" type="presParOf" srcId="{1D3C443E-3A4C-45A8-A3BB-E5297538F460}" destId="{684845AF-6956-4DD0-B8B9-0C8C4FB0BCD8}" srcOrd="0" destOrd="0" presId="urn:microsoft.com/office/officeart/2005/8/layout/chevronAccent+Icon"/>
    <dgm:cxn modelId="{C7369E5A-9B21-414E-8B41-FA49F25D61B2}" type="presParOf" srcId="{684845AF-6956-4DD0-B8B9-0C8C4FB0BCD8}" destId="{B22BDAEB-BF6F-4B96-B63F-503D13BA7127}" srcOrd="0" destOrd="0" presId="urn:microsoft.com/office/officeart/2005/8/layout/chevronAccent+Icon"/>
    <dgm:cxn modelId="{F36D18B8-398E-4CAB-97A3-5B8852033656}" type="presParOf" srcId="{684845AF-6956-4DD0-B8B9-0C8C4FB0BCD8}" destId="{C2AF7192-25B0-49DC-AE73-A316000DC450}" srcOrd="1" destOrd="0" presId="urn:microsoft.com/office/officeart/2005/8/layout/chevronAccent+Icon"/>
    <dgm:cxn modelId="{5BBD69E3-81A3-4678-AC20-30BC4B55E328}" type="presParOf" srcId="{1D3C443E-3A4C-45A8-A3BB-E5297538F460}" destId="{88A97584-9FFD-45C2-ADDE-81D9D5EEDE8A}" srcOrd="1" destOrd="0" presId="urn:microsoft.com/office/officeart/2005/8/layout/chevronAccent+Icon"/>
    <dgm:cxn modelId="{0B60F6E8-5F34-46CB-8B50-299CADD701FD}" type="presParOf" srcId="{1D3C443E-3A4C-45A8-A3BB-E5297538F460}" destId="{4E8C7A84-4152-46E9-9FC7-A332855CAD0E}" srcOrd="2" destOrd="0" presId="urn:microsoft.com/office/officeart/2005/8/layout/chevronAccent+Icon"/>
    <dgm:cxn modelId="{FA61264C-CA24-48C0-9D82-E0A6B06279C3}" type="presParOf" srcId="{4E8C7A84-4152-46E9-9FC7-A332855CAD0E}" destId="{5282165B-D1F6-41C2-961B-49D3F8C0FF18}" srcOrd="0" destOrd="0" presId="urn:microsoft.com/office/officeart/2005/8/layout/chevronAccent+Icon"/>
    <dgm:cxn modelId="{F2DB9F5E-EF70-4A26-8AB6-0DFD694A6F13}" type="presParOf" srcId="{4E8C7A84-4152-46E9-9FC7-A332855CAD0E}" destId="{CB332DBC-5345-4D29-9D2E-03B6CFA3EAD0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Líneas ascendentes, descendentes y trapezoides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0CB086C5-FD43-4BD2-84CC-1CC4007639F3}">
      <dgm:prSet phldrT="[Text]"/>
      <dgm:spPr/>
      <dgm:t>
        <a:bodyPr/>
        <a:lstStyle/>
        <a:p>
          <a:r>
            <a:rPr lang="es-ES" dirty="0"/>
            <a:t>T-</a:t>
          </a:r>
          <a:r>
            <a:rPr lang="es-ES" dirty="0" err="1"/>
            <a:t>norm</a:t>
          </a:r>
          <a:r>
            <a:rPr lang="es-ES" dirty="0"/>
            <a:t> mínimo y s-</a:t>
          </a:r>
          <a:r>
            <a:rPr lang="es-ES" dirty="0" err="1"/>
            <a:t>norm</a:t>
          </a:r>
          <a:r>
            <a:rPr lang="es-ES" dirty="0"/>
            <a:t> máximo</a:t>
          </a:r>
        </a:p>
      </dgm:t>
    </dgm:pt>
    <dgm:pt modelId="{A4AA519C-8EAF-48A2-9E4B-B15D7E61EAE2}" type="parTrans" cxnId="{F97094F9-026A-49B8-A2E9-3020F068CEC5}">
      <dgm:prSet/>
      <dgm:spPr/>
      <dgm:t>
        <a:bodyPr/>
        <a:lstStyle/>
        <a:p>
          <a:endParaRPr lang="es-ES"/>
        </a:p>
      </dgm:t>
    </dgm:pt>
    <dgm:pt modelId="{F7019D18-0D98-4ABE-852C-9D7AD02D5373}" type="sibTrans" cxnId="{F97094F9-026A-49B8-A2E9-3020F068CEC5}">
      <dgm:prSet/>
      <dgm:spPr/>
      <dgm:t>
        <a:bodyPr/>
        <a:lstStyle/>
        <a:p>
          <a:endParaRPr lang="es-ES"/>
        </a:p>
      </dgm:t>
    </dgm:pt>
    <dgm:pt modelId="{D56702C0-2A9C-4A9C-9AE3-A9782D2FFD06}">
      <dgm:prSet phldrT="[Text]"/>
      <dgm:spPr/>
      <dgm:t>
        <a:bodyPr/>
        <a:lstStyle/>
        <a:p>
          <a:r>
            <a:rPr lang="es-ES" dirty="0" err="1"/>
            <a:t>Takagi-Sugeno</a:t>
          </a:r>
          <a:r>
            <a:rPr lang="es-ES" dirty="0"/>
            <a:t> de </a:t>
          </a:r>
          <a:r>
            <a:rPr lang="es-ES" dirty="0" err="1"/>
            <a:t>órden</a:t>
          </a:r>
          <a:r>
            <a:rPr lang="es-ES" dirty="0"/>
            <a:t> 0</a:t>
          </a:r>
        </a:p>
      </dgm:t>
    </dgm:pt>
    <dgm:pt modelId="{C95F6D31-EEF7-4D15-94AF-B287A39437C8}" type="parTrans" cxnId="{88CA4B56-DFE5-4030-9C8D-0E4F7AB69E7C}">
      <dgm:prSet/>
      <dgm:spPr/>
      <dgm:t>
        <a:bodyPr/>
        <a:lstStyle/>
        <a:p>
          <a:endParaRPr lang="es-ES"/>
        </a:p>
      </dgm:t>
    </dgm:pt>
    <dgm:pt modelId="{CECD7167-EAE2-44D3-A2EB-ACDEFAD84F6E}" type="sibTrans" cxnId="{88CA4B56-DFE5-4030-9C8D-0E4F7AB69E7C}">
      <dgm:prSet/>
      <dgm:spPr/>
      <dgm:t>
        <a:bodyPr/>
        <a:lstStyle/>
        <a:p>
          <a:endParaRPr lang="es-ES"/>
        </a:p>
      </dgm:t>
    </dgm:pt>
    <dgm:pt modelId="{589716BE-0AAC-4019-8154-264A29961B01}">
      <dgm:prSet phldrT="[Text]"/>
      <dgm:spPr/>
      <dgm:t>
        <a:bodyPr/>
        <a:lstStyle/>
        <a:p>
          <a:r>
            <a:rPr lang="es-ES" dirty="0"/>
            <a:t>Número de particiones fijo</a:t>
          </a:r>
        </a:p>
      </dgm:t>
    </dgm:pt>
    <dgm:pt modelId="{D7F6CF7B-1459-4194-A237-30CFC0CE099C}" type="parTrans" cxnId="{10C7D86E-D9DD-443B-85A6-C9620BD0ECAF}">
      <dgm:prSet/>
      <dgm:spPr/>
      <dgm:t>
        <a:bodyPr/>
        <a:lstStyle/>
        <a:p>
          <a:endParaRPr lang="es-ES"/>
        </a:p>
      </dgm:t>
    </dgm:pt>
    <dgm:pt modelId="{967C8D09-4A36-4FB2-A4F1-E7F51431710E}" type="sibTrans" cxnId="{10C7D86E-D9DD-443B-85A6-C9620BD0ECAF}">
      <dgm:prSet/>
      <dgm:spPr/>
      <dgm:t>
        <a:bodyPr/>
        <a:lstStyle/>
        <a:p>
          <a:endParaRPr lang="es-ES"/>
        </a:p>
      </dgm:t>
    </dgm:pt>
    <dgm:pt modelId="{EE8AFE51-FD27-4A55-9D22-A831175E977F}">
      <dgm:prSet phldrT="[Text]"/>
      <dgm:spPr/>
      <dgm:t>
        <a:bodyPr/>
        <a:lstStyle/>
        <a:p>
          <a:r>
            <a:rPr lang="es-ES" dirty="0"/>
            <a:t>Variables de salida: 1</a:t>
          </a:r>
        </a:p>
      </dgm:t>
    </dgm:pt>
    <dgm:pt modelId="{DF57081B-5392-49BA-99BA-718990D4F92B}" type="parTrans" cxnId="{45D62763-70DD-4491-B01E-50128B40003B}">
      <dgm:prSet/>
      <dgm:spPr/>
      <dgm:t>
        <a:bodyPr/>
        <a:lstStyle/>
        <a:p>
          <a:endParaRPr lang="es-ES"/>
        </a:p>
      </dgm:t>
    </dgm:pt>
    <dgm:pt modelId="{4F537F9E-6CB7-4627-B7B0-34AC0A0E63D4}" type="sibTrans" cxnId="{45D62763-70DD-4491-B01E-50128B40003B}">
      <dgm:prSet/>
      <dgm:spPr/>
      <dgm:t>
        <a:bodyPr/>
        <a:lstStyle/>
        <a:p>
          <a:endParaRPr lang="es-ES"/>
        </a:p>
      </dgm:t>
    </dgm:pt>
    <dgm:pt modelId="{30ABE8B3-CAD8-44BE-A0F1-3E15442C3C7D}" type="pres">
      <dgm:prSet presAssocID="{AF9DDC48-75AC-4AD2-ADDD-69C1C146F2D1}" presName="Name0" presStyleCnt="0">
        <dgm:presLayoutVars>
          <dgm:dir/>
          <dgm:animLvl val="lvl"/>
          <dgm:resizeHandles val="exact"/>
        </dgm:presLayoutVars>
      </dgm:prSet>
      <dgm:spPr/>
    </dgm:pt>
    <dgm:pt modelId="{9246563D-4309-45EC-94B1-7B2EF1D4E2E0}" type="pres">
      <dgm:prSet presAssocID="{BA6B83FA-53CC-4B11-ABE7-BEA4E3D1377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2C70358-7B3B-41AD-A8E5-57450741AE04}" type="pres">
      <dgm:prSet presAssocID="{F332F2BE-AA35-41F1-BF53-10C07990E74C}" presName="parTxOnlySpace" presStyleCnt="0"/>
      <dgm:spPr/>
    </dgm:pt>
    <dgm:pt modelId="{38B35179-B0C1-4850-AA5D-C64B023F04EC}" type="pres">
      <dgm:prSet presAssocID="{0CB086C5-FD43-4BD2-84CC-1CC4007639F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CEF454-CFD4-4661-A0D6-D165D48EB717}" type="pres">
      <dgm:prSet presAssocID="{F7019D18-0D98-4ABE-852C-9D7AD02D5373}" presName="parTxOnlySpace" presStyleCnt="0"/>
      <dgm:spPr/>
    </dgm:pt>
    <dgm:pt modelId="{DBEEA7D8-A550-4994-8060-CBBF65A94CEC}" type="pres">
      <dgm:prSet presAssocID="{D56702C0-2A9C-4A9C-9AE3-A9782D2FFD0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5B16219-620E-482A-966A-C65A2FBACCDD}" type="pres">
      <dgm:prSet presAssocID="{CECD7167-EAE2-44D3-A2EB-ACDEFAD84F6E}" presName="parTxOnlySpace" presStyleCnt="0"/>
      <dgm:spPr/>
    </dgm:pt>
    <dgm:pt modelId="{F7927971-4A45-4D62-BDDE-5C6E6A6188AA}" type="pres">
      <dgm:prSet presAssocID="{589716BE-0AAC-4019-8154-264A29961B01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AD60EB3-7B1D-4403-8B6B-CEC4A375940D}" type="pres">
      <dgm:prSet presAssocID="{967C8D09-4A36-4FB2-A4F1-E7F51431710E}" presName="parTxOnlySpace" presStyleCnt="0"/>
      <dgm:spPr/>
    </dgm:pt>
    <dgm:pt modelId="{3703FEC1-55FA-4C1B-9F65-377BB5A5A716}" type="pres">
      <dgm:prSet presAssocID="{EE8AFE51-FD27-4A55-9D22-A831175E977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3EA0612-1D09-4537-B978-7482AD2CFFB1}" type="presOf" srcId="{589716BE-0AAC-4019-8154-264A29961B01}" destId="{F7927971-4A45-4D62-BDDE-5C6E6A6188AA}" srcOrd="0" destOrd="0" presId="urn:microsoft.com/office/officeart/2005/8/layout/chevron1"/>
    <dgm:cxn modelId="{F5FDAA42-4AFF-4241-BB51-1D388D12B203}" type="presOf" srcId="{BA6B83FA-53CC-4B11-ABE7-BEA4E3D13778}" destId="{9246563D-4309-45EC-94B1-7B2EF1D4E2E0}" srcOrd="0" destOrd="0" presId="urn:microsoft.com/office/officeart/2005/8/layout/chevron1"/>
    <dgm:cxn modelId="{45D62763-70DD-4491-B01E-50128B40003B}" srcId="{AF9DDC48-75AC-4AD2-ADDD-69C1C146F2D1}" destId="{EE8AFE51-FD27-4A55-9D22-A831175E977F}" srcOrd="4" destOrd="0" parTransId="{DF57081B-5392-49BA-99BA-718990D4F92B}" sibTransId="{4F537F9E-6CB7-4627-B7B0-34AC0A0E63D4}"/>
    <dgm:cxn modelId="{10C7D86E-D9DD-443B-85A6-C9620BD0ECAF}" srcId="{AF9DDC48-75AC-4AD2-ADDD-69C1C146F2D1}" destId="{589716BE-0AAC-4019-8154-264A29961B01}" srcOrd="3" destOrd="0" parTransId="{D7F6CF7B-1459-4194-A237-30CFC0CE099C}" sibTransId="{967C8D09-4A36-4FB2-A4F1-E7F51431710E}"/>
    <dgm:cxn modelId="{88CA4B56-DFE5-4030-9C8D-0E4F7AB69E7C}" srcId="{AF9DDC48-75AC-4AD2-ADDD-69C1C146F2D1}" destId="{D56702C0-2A9C-4A9C-9AE3-A9782D2FFD06}" srcOrd="2" destOrd="0" parTransId="{C95F6D31-EEF7-4D15-94AF-B287A39437C8}" sibTransId="{CECD7167-EAE2-44D3-A2EB-ACDEFAD84F6E}"/>
    <dgm:cxn modelId="{206DC88C-1D4B-4677-9159-2DAB11DE14D4}" type="presOf" srcId="{EE8AFE51-FD27-4A55-9D22-A831175E977F}" destId="{3703FEC1-55FA-4C1B-9F65-377BB5A5A716}" srcOrd="0" destOrd="0" presId="urn:microsoft.com/office/officeart/2005/8/layout/chevron1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1F6113B8-40C4-413B-BDC1-0B9D60C30B43}" type="presOf" srcId="{AF9DDC48-75AC-4AD2-ADDD-69C1C146F2D1}" destId="{30ABE8B3-CAD8-44BE-A0F1-3E15442C3C7D}" srcOrd="0" destOrd="0" presId="urn:microsoft.com/office/officeart/2005/8/layout/chevron1"/>
    <dgm:cxn modelId="{F9986FC1-3C0F-40E5-B3DE-4ED69EE57A37}" type="presOf" srcId="{D56702C0-2A9C-4A9C-9AE3-A9782D2FFD06}" destId="{DBEEA7D8-A550-4994-8060-CBBF65A94CEC}" srcOrd="0" destOrd="0" presId="urn:microsoft.com/office/officeart/2005/8/layout/chevron1"/>
    <dgm:cxn modelId="{DE3533F5-201C-435B-9D04-63424DD084BD}" type="presOf" srcId="{0CB086C5-FD43-4BD2-84CC-1CC4007639F3}" destId="{38B35179-B0C1-4850-AA5D-C64B023F04EC}" srcOrd="0" destOrd="0" presId="urn:microsoft.com/office/officeart/2005/8/layout/chevron1"/>
    <dgm:cxn modelId="{F97094F9-026A-49B8-A2E9-3020F068CEC5}" srcId="{AF9DDC48-75AC-4AD2-ADDD-69C1C146F2D1}" destId="{0CB086C5-FD43-4BD2-84CC-1CC4007639F3}" srcOrd="1" destOrd="0" parTransId="{A4AA519C-8EAF-48A2-9E4B-B15D7E61EAE2}" sibTransId="{F7019D18-0D98-4ABE-852C-9D7AD02D5373}"/>
    <dgm:cxn modelId="{7F0DC536-9495-4EBA-B162-6BC8ACFF3A2A}" type="presParOf" srcId="{30ABE8B3-CAD8-44BE-A0F1-3E15442C3C7D}" destId="{9246563D-4309-45EC-94B1-7B2EF1D4E2E0}" srcOrd="0" destOrd="0" presId="urn:microsoft.com/office/officeart/2005/8/layout/chevron1"/>
    <dgm:cxn modelId="{F95C4A52-2FF9-483E-8BFD-1B409F6802BD}" type="presParOf" srcId="{30ABE8B3-CAD8-44BE-A0F1-3E15442C3C7D}" destId="{E2C70358-7B3B-41AD-A8E5-57450741AE04}" srcOrd="1" destOrd="0" presId="urn:microsoft.com/office/officeart/2005/8/layout/chevron1"/>
    <dgm:cxn modelId="{11FB50AB-0703-4BA3-8275-D5BE6026AB17}" type="presParOf" srcId="{30ABE8B3-CAD8-44BE-A0F1-3E15442C3C7D}" destId="{38B35179-B0C1-4850-AA5D-C64B023F04EC}" srcOrd="2" destOrd="0" presId="urn:microsoft.com/office/officeart/2005/8/layout/chevron1"/>
    <dgm:cxn modelId="{EC4B1471-53F8-470B-AF9E-124B738F30D1}" type="presParOf" srcId="{30ABE8B3-CAD8-44BE-A0F1-3E15442C3C7D}" destId="{CBCEF454-CFD4-4661-A0D6-D165D48EB717}" srcOrd="3" destOrd="0" presId="urn:microsoft.com/office/officeart/2005/8/layout/chevron1"/>
    <dgm:cxn modelId="{A8D4B544-BD3F-4D3D-BF64-B29FCA732E47}" type="presParOf" srcId="{30ABE8B3-CAD8-44BE-A0F1-3E15442C3C7D}" destId="{DBEEA7D8-A550-4994-8060-CBBF65A94CEC}" srcOrd="4" destOrd="0" presId="urn:microsoft.com/office/officeart/2005/8/layout/chevron1"/>
    <dgm:cxn modelId="{E76671C1-6C37-4331-99BD-86DD465657D5}" type="presParOf" srcId="{30ABE8B3-CAD8-44BE-A0F1-3E15442C3C7D}" destId="{25B16219-620E-482A-966A-C65A2FBACCDD}" srcOrd="5" destOrd="0" presId="urn:microsoft.com/office/officeart/2005/8/layout/chevron1"/>
    <dgm:cxn modelId="{C6768577-C79F-4AE0-B4D9-588C94EBDCC9}" type="presParOf" srcId="{30ABE8B3-CAD8-44BE-A0F1-3E15442C3C7D}" destId="{F7927971-4A45-4D62-BDDE-5C6E6A6188AA}" srcOrd="6" destOrd="0" presId="urn:microsoft.com/office/officeart/2005/8/layout/chevron1"/>
    <dgm:cxn modelId="{4EE7350E-A036-4F38-B79A-51EB11F07C62}" type="presParOf" srcId="{30ABE8B3-CAD8-44BE-A0F1-3E15442C3C7D}" destId="{0AD60EB3-7B1D-4403-8B6B-CEC4A375940D}" srcOrd="7" destOrd="0" presId="urn:microsoft.com/office/officeart/2005/8/layout/chevron1"/>
    <dgm:cxn modelId="{BBDBC448-6799-48EB-B81D-45E5E67B78A6}" type="presParOf" srcId="{30ABE8B3-CAD8-44BE-A0F1-3E15442C3C7D}" destId="{3703FEC1-55FA-4C1B-9F65-377BB5A5A71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428C5F-C44E-49B8-AFAC-A8AA3F395AB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6B8B1C4-0316-48E3-82B5-E55DF0B3C8BA}">
      <dgm:prSet phldrT="[Text]"/>
      <dgm:spPr/>
      <dgm:t>
        <a:bodyPr/>
        <a:lstStyle/>
        <a:p>
          <a:r>
            <a:rPr lang="es-ES" dirty="0" err="1"/>
            <a:t>Fuzzificación</a:t>
          </a:r>
          <a:endParaRPr lang="es-ES" dirty="0"/>
        </a:p>
      </dgm:t>
    </dgm:pt>
    <dgm:pt modelId="{513B9457-595E-4D39-87CA-D03EE6EBEB9F}" type="parTrans" cxnId="{02D9B2AA-7503-4AAA-A39E-979B4AC8832A}">
      <dgm:prSet/>
      <dgm:spPr/>
      <dgm:t>
        <a:bodyPr/>
        <a:lstStyle/>
        <a:p>
          <a:endParaRPr lang="es-ES"/>
        </a:p>
      </dgm:t>
    </dgm:pt>
    <dgm:pt modelId="{8550920D-9D5D-4AD8-B983-89518ED76677}" type="sibTrans" cxnId="{02D9B2AA-7503-4AAA-A39E-979B4AC8832A}">
      <dgm:prSet/>
      <dgm:spPr/>
      <dgm:t>
        <a:bodyPr/>
        <a:lstStyle/>
        <a:p>
          <a:endParaRPr lang="es-ES"/>
        </a:p>
      </dgm:t>
    </dgm:pt>
    <dgm:pt modelId="{151B535F-3ED8-4556-9CD6-93E8B749A4E7}">
      <dgm:prSet phldrT="[Text]"/>
      <dgm:spPr/>
      <dgm:t>
        <a:bodyPr/>
        <a:lstStyle/>
        <a:p>
          <a:r>
            <a:rPr lang="es-ES" dirty="0"/>
            <a:t>Inferencia</a:t>
          </a:r>
        </a:p>
      </dgm:t>
    </dgm:pt>
    <dgm:pt modelId="{8453356F-F716-44EB-B00E-E4E0161BD79C}" type="parTrans" cxnId="{19065FDF-8B01-4565-B4E9-88608636061B}">
      <dgm:prSet/>
      <dgm:spPr/>
      <dgm:t>
        <a:bodyPr/>
        <a:lstStyle/>
        <a:p>
          <a:endParaRPr lang="es-ES"/>
        </a:p>
      </dgm:t>
    </dgm:pt>
    <dgm:pt modelId="{3FF7A273-EF33-4A69-9EC1-FC3197E4B4E3}" type="sibTrans" cxnId="{19065FDF-8B01-4565-B4E9-88608636061B}">
      <dgm:prSet/>
      <dgm:spPr/>
      <dgm:t>
        <a:bodyPr/>
        <a:lstStyle/>
        <a:p>
          <a:endParaRPr lang="es-ES"/>
        </a:p>
      </dgm:t>
    </dgm:pt>
    <dgm:pt modelId="{6D9800D0-2843-4644-9B0C-B4F621FF7D4B}">
      <dgm:prSet phldrT="[Text]"/>
      <dgm:spPr/>
      <dgm:t>
        <a:bodyPr/>
        <a:lstStyle/>
        <a:p>
          <a:r>
            <a:rPr lang="es-ES" dirty="0" err="1"/>
            <a:t>Defuzzificación</a:t>
          </a:r>
          <a:endParaRPr lang="es-ES" dirty="0"/>
        </a:p>
      </dgm:t>
    </dgm:pt>
    <dgm:pt modelId="{07667271-4E14-4BCD-A3BE-CF57AF06C737}" type="parTrans" cxnId="{E3FB542B-5339-42E4-A179-0741A4E1B89A}">
      <dgm:prSet/>
      <dgm:spPr/>
      <dgm:t>
        <a:bodyPr/>
        <a:lstStyle/>
        <a:p>
          <a:endParaRPr lang="es-ES"/>
        </a:p>
      </dgm:t>
    </dgm:pt>
    <dgm:pt modelId="{8EED2E21-687D-465C-9A60-FA4E0A01B845}" type="sibTrans" cxnId="{E3FB542B-5339-42E4-A179-0741A4E1B89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16EB3CE1-EEF1-4ACD-80A2-DF12405F61A1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es-ES" dirty="0"/>
                <a:t> valores </a:t>
              </a:r>
              <a:r>
                <a:rPr lang="es-ES" i="1" dirty="0" err="1"/>
                <a:t>crisp</a:t>
              </a:r>
              <a:endParaRPr lang="es-ES" i="1" dirty="0"/>
            </a:p>
          </dgm:t>
        </dgm:pt>
      </mc:Choice>
      <mc:Fallback xmlns="">
        <dgm:pt modelId="{16EB3CE1-EEF1-4ACD-80A2-DF12405F61A1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𝑁</a:t>
              </a:r>
              <a:r>
                <a:rPr lang="es-ES" dirty="0"/>
                <a:t> valores </a:t>
              </a:r>
              <a:r>
                <a:rPr lang="es-ES" i="1" dirty="0" err="1"/>
                <a:t>crisp</a:t>
              </a:r>
              <a:endParaRPr lang="es-ES" i="1" dirty="0"/>
            </a:p>
          </dgm:t>
        </dgm:pt>
      </mc:Fallback>
    </mc:AlternateContent>
    <dgm:pt modelId="{9FA2C7C9-CF20-4E37-ACE2-F1A836E9AD3D}" type="parTrans" cxnId="{D0F54057-AA99-44B9-A893-3C52CFD0791C}">
      <dgm:prSet/>
      <dgm:spPr/>
      <dgm:t>
        <a:bodyPr/>
        <a:lstStyle/>
        <a:p>
          <a:endParaRPr lang="es-ES"/>
        </a:p>
      </dgm:t>
    </dgm:pt>
    <dgm:pt modelId="{F8C105F2-E080-45A0-AE2B-B8B3D36E35BE}" type="sibTrans" cxnId="{D0F54057-AA99-44B9-A893-3C52CFD0791C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B7229E0-E04B-41DA-BCB3-4031E0570DB2}">
          <dgm:prSet phldrT="[Text]"/>
          <dgm:spPr/>
          <dgm:t>
            <a:bodyPr/>
            <a:lstStyle/>
            <a:p>
              <a:r>
                <a:rPr lang="es-ES" i="0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s-ES" i="0" dirty="0"/>
                <a:t> valores </a:t>
              </a:r>
              <a:r>
                <a:rPr lang="es-ES" i="1" dirty="0" err="1"/>
                <a:t>fuzzy</a:t>
              </a:r>
              <a:endParaRPr lang="es-ES" i="1" dirty="0"/>
            </a:p>
          </dgm:t>
        </dgm:pt>
      </mc:Choice>
      <mc:Fallback xmlns="">
        <dgm:pt modelId="{BB7229E0-E04B-41DA-BCB3-4031E0570DB2}">
          <dgm:prSet phldrT="[Text]"/>
          <dgm:spPr/>
          <dgm:t>
            <a:bodyPr/>
            <a:lstStyle/>
            <a:p>
              <a:r>
                <a:rPr lang="es-ES" i="0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𝑀</a:t>
              </a:r>
              <a:r>
                <a:rPr lang="es-ES" i="0" dirty="0"/>
                <a:t> valores </a:t>
              </a:r>
              <a:r>
                <a:rPr lang="es-ES" i="1" dirty="0" err="1"/>
                <a:t>fuzzy</a:t>
              </a:r>
              <a:endParaRPr lang="es-ES" i="1" dirty="0"/>
            </a:p>
          </dgm:t>
        </dgm:pt>
      </mc:Fallback>
    </mc:AlternateContent>
    <dgm:pt modelId="{A4EC58FF-D879-4728-A3B6-3E29FBFC182B}" type="parTrans" cxnId="{36DE040C-1BA1-4285-A192-77FA78850BA2}">
      <dgm:prSet/>
      <dgm:spPr/>
      <dgm:t>
        <a:bodyPr/>
        <a:lstStyle/>
        <a:p>
          <a:endParaRPr lang="es-ES"/>
        </a:p>
      </dgm:t>
    </dgm:pt>
    <dgm:pt modelId="{E1325EA6-D65B-4DF4-8B0D-6AE90A2E4C0A}" type="sibTrans" cxnId="{36DE040C-1BA1-4285-A192-77FA78850BA2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D340694F-42D8-4CA1-86AB-6B54E685BFC4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 xmlns="">
        <dgm:pt modelId="{D340694F-42D8-4CA1-86AB-6B54E685BFC4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𝑀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A6EDE096-E04D-4036-9A58-99E341412138}" type="parTrans" cxnId="{4A1564EC-CB4E-44FD-BAE5-2D07BA78B77F}">
      <dgm:prSet/>
      <dgm:spPr/>
      <dgm:t>
        <a:bodyPr/>
        <a:lstStyle/>
        <a:p>
          <a:endParaRPr lang="es-ES"/>
        </a:p>
      </dgm:t>
    </dgm:pt>
    <dgm:pt modelId="{8B24A070-94C7-4C3E-BFFB-F7AEC4465C22}" type="sibTrans" cxnId="{4A1564EC-CB4E-44FD-BAE5-2D07BA78B77F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C905860D-9A3A-4EBE-A2E9-A90B5EBDE9BF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𝐼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𝐽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 xmlns="">
        <dgm:pt modelId="{C905860D-9A3A-4EBE-A2E9-A90B5EBDE9BF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𝐼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𝐽</a:t>
              </a:r>
              <a:r>
                <a:rPr lang="es-ES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×𝐾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A91FE603-ED7F-4FD5-9BFE-630EE65337F2}" type="parTrans" cxnId="{4D40D50E-682F-4290-999C-1368B6E87A9A}">
      <dgm:prSet/>
      <dgm:spPr/>
      <dgm:t>
        <a:bodyPr/>
        <a:lstStyle/>
        <a:p>
          <a:endParaRPr lang="es-ES"/>
        </a:p>
      </dgm:t>
    </dgm:pt>
    <dgm:pt modelId="{FB002BFF-DED4-4965-A763-CB8A3B98633E}" type="sibTrans" cxnId="{4D40D50E-682F-4290-999C-1368B6E87A9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AFBFA7A4-6D84-42CF-ABD2-9B008A33A8A4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1</m:t>
                  </m:r>
                </m:oMath>
              </a14:m>
              <a:r>
                <a:rPr lang="es-ES" dirty="0"/>
                <a:t> valor </a:t>
              </a:r>
              <a:r>
                <a:rPr lang="es-ES" dirty="0" err="1"/>
                <a:t>crisp</a:t>
              </a:r>
              <a:endParaRPr lang="es-ES" dirty="0"/>
            </a:p>
          </dgm:t>
        </dgm:pt>
      </mc:Choice>
      <mc:Fallback xmlns="">
        <dgm:pt modelId="{AFBFA7A4-6D84-42CF-ABD2-9B008A33A8A4}">
          <dgm:prSet phldrT="[Text]"/>
          <dgm:spPr/>
          <dgm:t>
            <a:bodyPr/>
            <a:lstStyle/>
            <a:p>
              <a:r>
                <a:rPr lang="es-ES" dirty="0"/>
                <a:t>Salida de </a:t>
              </a:r>
              <a:r>
                <a:rPr lang="es-ES" i="0" dirty="0">
                  <a:latin typeface="Cambria Math" panose="02040503050406030204" pitchFamily="18" charset="0"/>
                </a:rPr>
                <a:t>1</a:t>
              </a:r>
              <a:r>
                <a:rPr lang="es-ES" dirty="0"/>
                <a:t> valor </a:t>
              </a:r>
              <a:r>
                <a:rPr lang="es-ES" dirty="0" err="1"/>
                <a:t>crisp</a:t>
              </a:r>
              <a:endParaRPr lang="es-ES" dirty="0"/>
            </a:p>
          </dgm:t>
        </dgm:pt>
      </mc:Fallback>
    </mc:AlternateContent>
    <dgm:pt modelId="{9487A69A-B273-4682-B43B-A08E9CF17B90}" type="parTrans" cxnId="{5CAB7916-C4B8-4DFC-9673-5E1A64973FD1}">
      <dgm:prSet/>
      <dgm:spPr/>
      <dgm:t>
        <a:bodyPr/>
        <a:lstStyle/>
        <a:p>
          <a:endParaRPr lang="es-ES"/>
        </a:p>
      </dgm:t>
    </dgm:pt>
    <dgm:pt modelId="{ED782635-7F1B-4DA9-9F49-929B518EC90C}" type="sibTrans" cxnId="{5CAB7916-C4B8-4DFC-9673-5E1A64973FD1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3E61B9ED-008F-470C-8E9B-F94CCBB9EF58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𝐼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𝐽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𝐾</m:t>
                  </m:r>
                </m:oMath>
              </a14:m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Choice>
      <mc:Fallback xmlns="">
        <dgm:pt modelId="{3E61B9ED-008F-470C-8E9B-F94CCBB9EF58}">
          <dgm:prSet phldrT="[Text]"/>
          <dgm:spPr/>
          <dgm:t>
            <a:bodyPr/>
            <a:lstStyle/>
            <a:p>
              <a:r>
                <a:rPr lang="es-ES" dirty="0"/>
                <a:t>Entrada de </a:t>
              </a:r>
              <a:r>
                <a:rPr lang="es-ES" i="0" dirty="0">
                  <a:latin typeface="Cambria Math" panose="02040503050406030204" pitchFamily="18" charset="0"/>
                </a:rPr>
                <a:t>𝐼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𝐽</a:t>
              </a:r>
              <a:r>
                <a:rPr lang="es-ES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×𝐾</a:t>
              </a:r>
              <a:r>
                <a:rPr lang="es-ES" dirty="0"/>
                <a:t> valores </a:t>
              </a:r>
              <a:r>
                <a:rPr lang="es-ES" dirty="0" err="1"/>
                <a:t>fuzzy</a:t>
              </a:r>
              <a:endParaRPr lang="es-ES" dirty="0"/>
            </a:p>
          </dgm:t>
        </dgm:pt>
      </mc:Fallback>
    </mc:AlternateContent>
    <dgm:pt modelId="{0905236F-9471-4A6D-B925-24D9FB85A3B1}" type="parTrans" cxnId="{41A953C7-3BA6-4EB6-B1B5-D01C4294102C}">
      <dgm:prSet/>
      <dgm:spPr/>
      <dgm:t>
        <a:bodyPr/>
        <a:lstStyle/>
        <a:p>
          <a:endParaRPr lang="es-ES"/>
        </a:p>
      </dgm:t>
    </dgm:pt>
    <dgm:pt modelId="{F0E2CCFD-F16F-4ED7-8427-C77C0754138E}" type="sibTrans" cxnId="{41A953C7-3BA6-4EB6-B1B5-D01C4294102C}">
      <dgm:prSet/>
      <dgm:spPr/>
      <dgm:t>
        <a:bodyPr/>
        <a:lstStyle/>
        <a:p>
          <a:endParaRPr lang="es-ES"/>
        </a:p>
      </dgm:t>
    </dgm:pt>
    <dgm:pt modelId="{4FC9DE98-0D81-4AE0-8FD6-FB84F53BC679}" type="pres">
      <dgm:prSet presAssocID="{A4428C5F-C44E-49B8-AFAC-A8AA3F395ABB}" presName="Name0" presStyleCnt="0">
        <dgm:presLayoutVars>
          <dgm:chMax val="7"/>
          <dgm:chPref val="7"/>
          <dgm:dir/>
        </dgm:presLayoutVars>
      </dgm:prSet>
      <dgm:spPr/>
    </dgm:pt>
    <dgm:pt modelId="{479CE222-5D2F-4E20-8CDE-CCA042219CDA}" type="pres">
      <dgm:prSet presAssocID="{A4428C5F-C44E-49B8-AFAC-A8AA3F395ABB}" presName="Name1" presStyleCnt="0"/>
      <dgm:spPr/>
    </dgm:pt>
    <dgm:pt modelId="{EC122EFC-550F-4B24-ACB5-6D9D4B096846}" type="pres">
      <dgm:prSet presAssocID="{A4428C5F-C44E-49B8-AFAC-A8AA3F395ABB}" presName="cycle" presStyleCnt="0"/>
      <dgm:spPr/>
    </dgm:pt>
    <dgm:pt modelId="{AF021524-4E3D-48F0-85E7-C81C77E1FD39}" type="pres">
      <dgm:prSet presAssocID="{A4428C5F-C44E-49B8-AFAC-A8AA3F395ABB}" presName="srcNode" presStyleLbl="node1" presStyleIdx="0" presStyleCnt="3"/>
      <dgm:spPr/>
    </dgm:pt>
    <dgm:pt modelId="{ED05566C-2613-46B3-849D-7015204650C7}" type="pres">
      <dgm:prSet presAssocID="{A4428C5F-C44E-49B8-AFAC-A8AA3F395ABB}" presName="conn" presStyleLbl="parChTrans1D2" presStyleIdx="0" presStyleCnt="1"/>
      <dgm:spPr/>
    </dgm:pt>
    <dgm:pt modelId="{D0621DA9-24E1-4409-85B9-C1B5C365947F}" type="pres">
      <dgm:prSet presAssocID="{A4428C5F-C44E-49B8-AFAC-A8AA3F395ABB}" presName="extraNode" presStyleLbl="node1" presStyleIdx="0" presStyleCnt="3"/>
      <dgm:spPr/>
    </dgm:pt>
    <dgm:pt modelId="{1504B5A5-6E21-4C31-AE64-4B5DF96F8764}" type="pres">
      <dgm:prSet presAssocID="{A4428C5F-C44E-49B8-AFAC-A8AA3F395ABB}" presName="dstNode" presStyleLbl="node1" presStyleIdx="0" presStyleCnt="3"/>
      <dgm:spPr/>
    </dgm:pt>
    <dgm:pt modelId="{C4501BDE-95CD-48E8-A5DB-D827FBDD4875}" type="pres">
      <dgm:prSet presAssocID="{E6B8B1C4-0316-48E3-82B5-E55DF0B3C8BA}" presName="text_1" presStyleLbl="node1" presStyleIdx="0" presStyleCnt="3">
        <dgm:presLayoutVars>
          <dgm:bulletEnabled val="1"/>
        </dgm:presLayoutVars>
      </dgm:prSet>
      <dgm:spPr/>
    </dgm:pt>
    <dgm:pt modelId="{CC1C21BA-5A7E-4586-9E8A-A68203C575E4}" type="pres">
      <dgm:prSet presAssocID="{E6B8B1C4-0316-48E3-82B5-E55DF0B3C8BA}" presName="accent_1" presStyleCnt="0"/>
      <dgm:spPr/>
    </dgm:pt>
    <dgm:pt modelId="{B36FE120-12F8-42C5-A8E8-195053733A3C}" type="pres">
      <dgm:prSet presAssocID="{E6B8B1C4-0316-48E3-82B5-E55DF0B3C8BA}" presName="accentRepeatNode" presStyleLbl="solidFgAcc1" presStyleIdx="0" presStyleCnt="3"/>
      <dgm:spPr/>
    </dgm:pt>
    <dgm:pt modelId="{180BB0FD-FA52-4D38-8144-51B35B15B671}" type="pres">
      <dgm:prSet presAssocID="{151B535F-3ED8-4556-9CD6-93E8B749A4E7}" presName="text_2" presStyleLbl="node1" presStyleIdx="1" presStyleCnt="3">
        <dgm:presLayoutVars>
          <dgm:bulletEnabled val="1"/>
        </dgm:presLayoutVars>
      </dgm:prSet>
      <dgm:spPr/>
    </dgm:pt>
    <dgm:pt modelId="{7EDF9E0D-F104-414D-849C-A302A7CF4986}" type="pres">
      <dgm:prSet presAssocID="{151B535F-3ED8-4556-9CD6-93E8B749A4E7}" presName="accent_2" presStyleCnt="0"/>
      <dgm:spPr/>
    </dgm:pt>
    <dgm:pt modelId="{8D860FB0-9CA9-4660-89AC-6A5B8E2B3339}" type="pres">
      <dgm:prSet presAssocID="{151B535F-3ED8-4556-9CD6-93E8B749A4E7}" presName="accentRepeatNode" presStyleLbl="solidFgAcc1" presStyleIdx="1" presStyleCnt="3"/>
      <dgm:spPr/>
    </dgm:pt>
    <dgm:pt modelId="{E2A4D743-33A1-42D9-B279-6F2E7296CE39}" type="pres">
      <dgm:prSet presAssocID="{6D9800D0-2843-4644-9B0C-B4F621FF7D4B}" presName="text_3" presStyleLbl="node1" presStyleIdx="2" presStyleCnt="3">
        <dgm:presLayoutVars>
          <dgm:bulletEnabled val="1"/>
        </dgm:presLayoutVars>
      </dgm:prSet>
      <dgm:spPr/>
    </dgm:pt>
    <dgm:pt modelId="{F98AA5BC-13A1-4731-9DF9-60672992D39D}" type="pres">
      <dgm:prSet presAssocID="{6D9800D0-2843-4644-9B0C-B4F621FF7D4B}" presName="accent_3" presStyleCnt="0"/>
      <dgm:spPr/>
    </dgm:pt>
    <dgm:pt modelId="{C66378E2-3B5D-4C40-A99C-E98F7BC04E1E}" type="pres">
      <dgm:prSet presAssocID="{6D9800D0-2843-4644-9B0C-B4F621FF7D4B}" presName="accentRepeatNode" presStyleLbl="solidFgAcc1" presStyleIdx="2" presStyleCnt="3"/>
      <dgm:spPr/>
    </dgm:pt>
  </dgm:ptLst>
  <dgm:cxnLst>
    <dgm:cxn modelId="{D080A308-CA45-4D51-8BB9-2F5399822F2E}" type="presOf" srcId="{151B535F-3ED8-4556-9CD6-93E8B749A4E7}" destId="{180BB0FD-FA52-4D38-8144-51B35B15B671}" srcOrd="0" destOrd="0" presId="urn:microsoft.com/office/officeart/2008/layout/VerticalCurvedList"/>
    <dgm:cxn modelId="{36DE040C-1BA1-4285-A192-77FA78850BA2}" srcId="{E6B8B1C4-0316-48E3-82B5-E55DF0B3C8BA}" destId="{BB7229E0-E04B-41DA-BCB3-4031E0570DB2}" srcOrd="1" destOrd="0" parTransId="{A4EC58FF-D879-4728-A3B6-3E29FBFC182B}" sibTransId="{E1325EA6-D65B-4DF4-8B0D-6AE90A2E4C0A}"/>
    <dgm:cxn modelId="{4D40D50E-682F-4290-999C-1368B6E87A9A}" srcId="{151B535F-3ED8-4556-9CD6-93E8B749A4E7}" destId="{C905860D-9A3A-4EBE-A2E9-A90B5EBDE9BF}" srcOrd="1" destOrd="0" parTransId="{A91FE603-ED7F-4FD5-9BFE-630EE65337F2}" sibTransId="{FB002BFF-DED4-4965-A763-CB8A3B98633E}"/>
    <dgm:cxn modelId="{D68BBB12-DC49-4847-837B-F768D784D720}" type="presOf" srcId="{6D9800D0-2843-4644-9B0C-B4F621FF7D4B}" destId="{E2A4D743-33A1-42D9-B279-6F2E7296CE39}" srcOrd="0" destOrd="0" presId="urn:microsoft.com/office/officeart/2008/layout/VerticalCurvedList"/>
    <dgm:cxn modelId="{5CAB7916-C4B8-4DFC-9673-5E1A64973FD1}" srcId="{6D9800D0-2843-4644-9B0C-B4F621FF7D4B}" destId="{AFBFA7A4-6D84-42CF-ABD2-9B008A33A8A4}" srcOrd="1" destOrd="0" parTransId="{9487A69A-B273-4682-B43B-A08E9CF17B90}" sibTransId="{ED782635-7F1B-4DA9-9F49-929B518EC90C}"/>
    <dgm:cxn modelId="{E3FB542B-5339-42E4-A179-0741A4E1B89A}" srcId="{A4428C5F-C44E-49B8-AFAC-A8AA3F395ABB}" destId="{6D9800D0-2843-4644-9B0C-B4F621FF7D4B}" srcOrd="2" destOrd="0" parTransId="{07667271-4E14-4BCD-A3BE-CF57AF06C737}" sibTransId="{8EED2E21-687D-465C-9A60-FA4E0A01B845}"/>
    <dgm:cxn modelId="{77515A3E-831C-418C-8D2A-AECFF8EC53C1}" type="presOf" srcId="{F8C105F2-E080-45A0-AE2B-B8B3D36E35BE}" destId="{ED05566C-2613-46B3-849D-7015204650C7}" srcOrd="0" destOrd="0" presId="urn:microsoft.com/office/officeart/2008/layout/VerticalCurvedList"/>
    <dgm:cxn modelId="{17CA8867-A9FE-4B10-921C-8D76A8110B6A}" type="presOf" srcId="{BB7229E0-E04B-41DA-BCB3-4031E0570DB2}" destId="{C4501BDE-95CD-48E8-A5DB-D827FBDD4875}" srcOrd="0" destOrd="2" presId="urn:microsoft.com/office/officeart/2008/layout/VerticalCurvedList"/>
    <dgm:cxn modelId="{CA98356B-38A8-4A69-B160-ABA992F14DB9}" type="presOf" srcId="{3E61B9ED-008F-470C-8E9B-F94CCBB9EF58}" destId="{E2A4D743-33A1-42D9-B279-6F2E7296CE39}" srcOrd="0" destOrd="1" presId="urn:microsoft.com/office/officeart/2008/layout/VerticalCurvedList"/>
    <dgm:cxn modelId="{D0F54057-AA99-44B9-A893-3C52CFD0791C}" srcId="{E6B8B1C4-0316-48E3-82B5-E55DF0B3C8BA}" destId="{16EB3CE1-EEF1-4ACD-80A2-DF12405F61A1}" srcOrd="0" destOrd="0" parTransId="{9FA2C7C9-CF20-4E37-ACE2-F1A836E9AD3D}" sibTransId="{F8C105F2-E080-45A0-AE2B-B8B3D36E35BE}"/>
    <dgm:cxn modelId="{81056B7A-8429-4F81-A31A-74E76CA08E4D}" type="presOf" srcId="{16EB3CE1-EEF1-4ACD-80A2-DF12405F61A1}" destId="{C4501BDE-95CD-48E8-A5DB-D827FBDD4875}" srcOrd="0" destOrd="1" presId="urn:microsoft.com/office/officeart/2008/layout/VerticalCurvedList"/>
    <dgm:cxn modelId="{02D9B2AA-7503-4AAA-A39E-979B4AC8832A}" srcId="{A4428C5F-C44E-49B8-AFAC-A8AA3F395ABB}" destId="{E6B8B1C4-0316-48E3-82B5-E55DF0B3C8BA}" srcOrd="0" destOrd="0" parTransId="{513B9457-595E-4D39-87CA-D03EE6EBEB9F}" sibTransId="{8550920D-9D5D-4AD8-B983-89518ED76677}"/>
    <dgm:cxn modelId="{3CD1F0B0-FB92-4EFB-BEFE-3E875F3889BD}" type="presOf" srcId="{E6B8B1C4-0316-48E3-82B5-E55DF0B3C8BA}" destId="{C4501BDE-95CD-48E8-A5DB-D827FBDD4875}" srcOrd="0" destOrd="0" presId="urn:microsoft.com/office/officeart/2008/layout/VerticalCurvedList"/>
    <dgm:cxn modelId="{A4A6EDBD-05E7-47F4-9EDA-5579440ACADD}" type="presOf" srcId="{AFBFA7A4-6D84-42CF-ABD2-9B008A33A8A4}" destId="{E2A4D743-33A1-42D9-B279-6F2E7296CE39}" srcOrd="0" destOrd="2" presId="urn:microsoft.com/office/officeart/2008/layout/VerticalCurvedList"/>
    <dgm:cxn modelId="{9B98CEC2-9C87-4DEB-9347-6C3F146D74BC}" type="presOf" srcId="{A4428C5F-C44E-49B8-AFAC-A8AA3F395ABB}" destId="{4FC9DE98-0D81-4AE0-8FD6-FB84F53BC679}" srcOrd="0" destOrd="0" presId="urn:microsoft.com/office/officeart/2008/layout/VerticalCurvedList"/>
    <dgm:cxn modelId="{41A953C7-3BA6-4EB6-B1B5-D01C4294102C}" srcId="{6D9800D0-2843-4644-9B0C-B4F621FF7D4B}" destId="{3E61B9ED-008F-470C-8E9B-F94CCBB9EF58}" srcOrd="0" destOrd="0" parTransId="{0905236F-9471-4A6D-B925-24D9FB85A3B1}" sibTransId="{F0E2CCFD-F16F-4ED7-8427-C77C0754138E}"/>
    <dgm:cxn modelId="{47213DD2-3667-4B25-B368-662381E0512A}" type="presOf" srcId="{C905860D-9A3A-4EBE-A2E9-A90B5EBDE9BF}" destId="{180BB0FD-FA52-4D38-8144-51B35B15B671}" srcOrd="0" destOrd="2" presId="urn:microsoft.com/office/officeart/2008/layout/VerticalCurvedList"/>
    <dgm:cxn modelId="{19065FDF-8B01-4565-B4E9-88608636061B}" srcId="{A4428C5F-C44E-49B8-AFAC-A8AA3F395ABB}" destId="{151B535F-3ED8-4556-9CD6-93E8B749A4E7}" srcOrd="1" destOrd="0" parTransId="{8453356F-F716-44EB-B00E-E4E0161BD79C}" sibTransId="{3FF7A273-EF33-4A69-9EC1-FC3197E4B4E3}"/>
    <dgm:cxn modelId="{DCB208E1-3C5E-43DA-BF46-68102B81C0C4}" type="presOf" srcId="{D340694F-42D8-4CA1-86AB-6B54E685BFC4}" destId="{180BB0FD-FA52-4D38-8144-51B35B15B671}" srcOrd="0" destOrd="1" presId="urn:microsoft.com/office/officeart/2008/layout/VerticalCurvedList"/>
    <dgm:cxn modelId="{4A1564EC-CB4E-44FD-BAE5-2D07BA78B77F}" srcId="{151B535F-3ED8-4556-9CD6-93E8B749A4E7}" destId="{D340694F-42D8-4CA1-86AB-6B54E685BFC4}" srcOrd="0" destOrd="0" parTransId="{A6EDE096-E04D-4036-9A58-99E341412138}" sibTransId="{8B24A070-94C7-4C3E-BFFB-F7AEC4465C22}"/>
    <dgm:cxn modelId="{D31D50B9-F900-4752-B972-35282B3B3ED2}" type="presParOf" srcId="{4FC9DE98-0D81-4AE0-8FD6-FB84F53BC679}" destId="{479CE222-5D2F-4E20-8CDE-CCA042219CDA}" srcOrd="0" destOrd="0" presId="urn:microsoft.com/office/officeart/2008/layout/VerticalCurvedList"/>
    <dgm:cxn modelId="{48C97290-A758-4745-9A6E-43C0365A23C3}" type="presParOf" srcId="{479CE222-5D2F-4E20-8CDE-CCA042219CDA}" destId="{EC122EFC-550F-4B24-ACB5-6D9D4B096846}" srcOrd="0" destOrd="0" presId="urn:microsoft.com/office/officeart/2008/layout/VerticalCurvedList"/>
    <dgm:cxn modelId="{2AE2893C-251A-429A-847D-892CD6DDA8E8}" type="presParOf" srcId="{EC122EFC-550F-4B24-ACB5-6D9D4B096846}" destId="{AF021524-4E3D-48F0-85E7-C81C77E1FD39}" srcOrd="0" destOrd="0" presId="urn:microsoft.com/office/officeart/2008/layout/VerticalCurvedList"/>
    <dgm:cxn modelId="{C9561C62-0357-4675-95A1-FB9098A7CAE3}" type="presParOf" srcId="{EC122EFC-550F-4B24-ACB5-6D9D4B096846}" destId="{ED05566C-2613-46B3-849D-7015204650C7}" srcOrd="1" destOrd="0" presId="urn:microsoft.com/office/officeart/2008/layout/VerticalCurvedList"/>
    <dgm:cxn modelId="{9F376569-C50E-46CA-84DF-D6EFE0D86B64}" type="presParOf" srcId="{EC122EFC-550F-4B24-ACB5-6D9D4B096846}" destId="{D0621DA9-24E1-4409-85B9-C1B5C365947F}" srcOrd="2" destOrd="0" presId="urn:microsoft.com/office/officeart/2008/layout/VerticalCurvedList"/>
    <dgm:cxn modelId="{9EF4C8B0-938B-4197-B582-4E8616648E1F}" type="presParOf" srcId="{EC122EFC-550F-4B24-ACB5-6D9D4B096846}" destId="{1504B5A5-6E21-4C31-AE64-4B5DF96F8764}" srcOrd="3" destOrd="0" presId="urn:microsoft.com/office/officeart/2008/layout/VerticalCurvedList"/>
    <dgm:cxn modelId="{C8EC0B18-C2DB-46FA-9276-AEDD943C4643}" type="presParOf" srcId="{479CE222-5D2F-4E20-8CDE-CCA042219CDA}" destId="{C4501BDE-95CD-48E8-A5DB-D827FBDD4875}" srcOrd="1" destOrd="0" presId="urn:microsoft.com/office/officeart/2008/layout/VerticalCurvedList"/>
    <dgm:cxn modelId="{45AA6018-E6F6-4E84-A191-A99E70B4C629}" type="presParOf" srcId="{479CE222-5D2F-4E20-8CDE-CCA042219CDA}" destId="{CC1C21BA-5A7E-4586-9E8A-A68203C575E4}" srcOrd="2" destOrd="0" presId="urn:microsoft.com/office/officeart/2008/layout/VerticalCurvedList"/>
    <dgm:cxn modelId="{1FA7885C-2623-4DB4-B917-301D27A264F1}" type="presParOf" srcId="{CC1C21BA-5A7E-4586-9E8A-A68203C575E4}" destId="{B36FE120-12F8-42C5-A8E8-195053733A3C}" srcOrd="0" destOrd="0" presId="urn:microsoft.com/office/officeart/2008/layout/VerticalCurvedList"/>
    <dgm:cxn modelId="{05DA4C4C-FFD1-4321-BC82-577D498A97D0}" type="presParOf" srcId="{479CE222-5D2F-4E20-8CDE-CCA042219CDA}" destId="{180BB0FD-FA52-4D38-8144-51B35B15B671}" srcOrd="3" destOrd="0" presId="urn:microsoft.com/office/officeart/2008/layout/VerticalCurvedList"/>
    <dgm:cxn modelId="{29B38F33-EC4C-4237-AB00-322DB5267493}" type="presParOf" srcId="{479CE222-5D2F-4E20-8CDE-CCA042219CDA}" destId="{7EDF9E0D-F104-414D-849C-A302A7CF4986}" srcOrd="4" destOrd="0" presId="urn:microsoft.com/office/officeart/2008/layout/VerticalCurvedList"/>
    <dgm:cxn modelId="{4C8BECAF-BADC-421C-AAFF-FB2437908244}" type="presParOf" srcId="{7EDF9E0D-F104-414D-849C-A302A7CF4986}" destId="{8D860FB0-9CA9-4660-89AC-6A5B8E2B3339}" srcOrd="0" destOrd="0" presId="urn:microsoft.com/office/officeart/2008/layout/VerticalCurvedList"/>
    <dgm:cxn modelId="{02A9F460-6700-4872-9BB8-E877A7A911C7}" type="presParOf" srcId="{479CE222-5D2F-4E20-8CDE-CCA042219CDA}" destId="{E2A4D743-33A1-42D9-B279-6F2E7296CE39}" srcOrd="5" destOrd="0" presId="urn:microsoft.com/office/officeart/2008/layout/VerticalCurvedList"/>
    <dgm:cxn modelId="{E6848FF2-CCA6-464D-A8A2-C503B199BC46}" type="presParOf" srcId="{479CE222-5D2F-4E20-8CDE-CCA042219CDA}" destId="{F98AA5BC-13A1-4731-9DF9-60672992D39D}" srcOrd="6" destOrd="0" presId="urn:microsoft.com/office/officeart/2008/layout/VerticalCurvedList"/>
    <dgm:cxn modelId="{6FC40703-1FA9-42FF-940D-D6D3B67B0371}" type="presParOf" srcId="{F98AA5BC-13A1-4731-9DF9-60672992D39D}" destId="{C66378E2-3B5D-4C40-A99C-E98F7BC04E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AA2321-197E-4663-B451-2C6FAC9CF866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B5ED0EF2-EFE4-4ECF-880A-C5A338DDC3FA}">
      <dgm:prSet phldrT="[Text]"/>
      <dgm:spPr/>
      <dgm:t>
        <a:bodyPr/>
        <a:lstStyle/>
        <a:p>
          <a:pPr algn="ctr"/>
          <a:r>
            <a:rPr lang="es-ES" dirty="0"/>
            <a:t>Estratégico</a:t>
          </a:r>
        </a:p>
      </dgm:t>
    </dgm:pt>
    <dgm:pt modelId="{6C84F766-A0A5-4E32-A8A2-0E7BC2F911B2}" type="parTrans" cxnId="{9E2A3C62-D089-4DEC-AFA4-D564AFE7D488}">
      <dgm:prSet/>
      <dgm:spPr/>
      <dgm:t>
        <a:bodyPr/>
        <a:lstStyle/>
        <a:p>
          <a:pPr algn="ctr"/>
          <a:endParaRPr lang="es-ES"/>
        </a:p>
      </dgm:t>
    </dgm:pt>
    <dgm:pt modelId="{C8201230-AA1F-43E0-9229-8ACA715CD154}" type="sibTrans" cxnId="{9E2A3C62-D089-4DEC-AFA4-D564AFE7D488}">
      <dgm:prSet/>
      <dgm:spPr/>
      <dgm:t>
        <a:bodyPr/>
        <a:lstStyle/>
        <a:p>
          <a:pPr algn="ctr"/>
          <a:endParaRPr lang="es-ES"/>
        </a:p>
      </dgm:t>
    </dgm:pt>
    <dgm:pt modelId="{C97A48E6-6361-4516-952E-14A508DB382F}">
      <dgm:prSet phldrT="[Text]"/>
      <dgm:spPr/>
      <dgm:t>
        <a:bodyPr/>
        <a:lstStyle/>
        <a:p>
          <a:pPr algn="ctr"/>
          <a:r>
            <a:rPr lang="es-ES" dirty="0"/>
            <a:t>Táctico</a:t>
          </a:r>
        </a:p>
      </dgm:t>
    </dgm:pt>
    <dgm:pt modelId="{F5398BD5-F039-420E-9583-5415F01C4F44}" type="parTrans" cxnId="{5B55BD2A-76CC-41E7-A85F-50476B367748}">
      <dgm:prSet/>
      <dgm:spPr/>
      <dgm:t>
        <a:bodyPr/>
        <a:lstStyle/>
        <a:p>
          <a:pPr algn="ctr"/>
          <a:endParaRPr lang="es-ES"/>
        </a:p>
      </dgm:t>
    </dgm:pt>
    <dgm:pt modelId="{D8345D0C-3410-4D57-A4F2-2764042FCC08}" type="sibTrans" cxnId="{5B55BD2A-76CC-41E7-A85F-50476B367748}">
      <dgm:prSet/>
      <dgm:spPr/>
      <dgm:t>
        <a:bodyPr/>
        <a:lstStyle/>
        <a:p>
          <a:pPr algn="ctr"/>
          <a:endParaRPr lang="es-ES"/>
        </a:p>
      </dgm:t>
    </dgm:pt>
    <dgm:pt modelId="{25AD2116-A91E-4205-9309-359D3CDC4342}">
      <dgm:prSet phldrT="[Text]"/>
      <dgm:spPr/>
      <dgm:t>
        <a:bodyPr/>
        <a:lstStyle/>
        <a:p>
          <a:pPr algn="ctr"/>
          <a:r>
            <a:rPr lang="es-ES" dirty="0"/>
            <a:t>Control</a:t>
          </a:r>
        </a:p>
      </dgm:t>
    </dgm:pt>
    <dgm:pt modelId="{DD7500B6-14D0-43FD-ACFB-BFB3E152CAEB}" type="parTrans" cxnId="{E878E7F4-4743-449F-BDE8-FA6FBB8EC35A}">
      <dgm:prSet/>
      <dgm:spPr/>
      <dgm:t>
        <a:bodyPr/>
        <a:lstStyle/>
        <a:p>
          <a:pPr algn="ctr"/>
          <a:endParaRPr lang="es-ES"/>
        </a:p>
      </dgm:t>
    </dgm:pt>
    <dgm:pt modelId="{FCA1DE0A-CEE8-4101-BB15-C227054939CE}" type="sibTrans" cxnId="{E878E7F4-4743-449F-BDE8-FA6FBB8EC35A}">
      <dgm:prSet/>
      <dgm:spPr/>
      <dgm:t>
        <a:bodyPr/>
        <a:lstStyle/>
        <a:p>
          <a:pPr algn="ctr"/>
          <a:endParaRPr lang="es-ES"/>
        </a:p>
      </dgm:t>
    </dgm:pt>
    <dgm:pt modelId="{8A9B6DDA-17AB-4EE3-B541-87006D1937C8}" type="pres">
      <dgm:prSet presAssocID="{28AA2321-197E-4663-B451-2C6FAC9CF866}" presName="linear" presStyleCnt="0">
        <dgm:presLayoutVars>
          <dgm:animLvl val="lvl"/>
          <dgm:resizeHandles val="exact"/>
        </dgm:presLayoutVars>
      </dgm:prSet>
      <dgm:spPr/>
    </dgm:pt>
    <dgm:pt modelId="{9DC5B82D-7F45-4A6A-8DA2-2D338EBA4795}" type="pres">
      <dgm:prSet presAssocID="{B5ED0EF2-EFE4-4ECF-880A-C5A338DDC3F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41000BA-6D01-4506-8E5B-656BCF1CD2D6}" type="pres">
      <dgm:prSet presAssocID="{C8201230-AA1F-43E0-9229-8ACA715CD154}" presName="spacer" presStyleCnt="0"/>
      <dgm:spPr/>
    </dgm:pt>
    <dgm:pt modelId="{7C59B78F-6EAD-462D-8726-65D71A00B5C7}" type="pres">
      <dgm:prSet presAssocID="{C97A48E6-6361-4516-952E-14A508DB38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CE5A4C-8488-465F-BD25-BE06E82522D2}" type="pres">
      <dgm:prSet presAssocID="{D8345D0C-3410-4D57-A4F2-2764042FCC08}" presName="spacer" presStyleCnt="0"/>
      <dgm:spPr/>
    </dgm:pt>
    <dgm:pt modelId="{4C51DBF3-25D4-4136-ADA3-CCB5A04323B0}" type="pres">
      <dgm:prSet presAssocID="{25AD2116-A91E-4205-9309-359D3CDC4342}" presName="parentText" presStyleLbl="node1" presStyleIdx="2" presStyleCnt="3" custLinFactNeighborY="0">
        <dgm:presLayoutVars>
          <dgm:chMax val="0"/>
          <dgm:bulletEnabled val="1"/>
        </dgm:presLayoutVars>
      </dgm:prSet>
      <dgm:spPr/>
    </dgm:pt>
  </dgm:ptLst>
  <dgm:cxnLst>
    <dgm:cxn modelId="{BB893405-D610-4107-A60C-4E827E91AC3B}" type="presOf" srcId="{C97A48E6-6361-4516-952E-14A508DB382F}" destId="{7C59B78F-6EAD-462D-8726-65D71A00B5C7}" srcOrd="0" destOrd="0" presId="urn:microsoft.com/office/officeart/2005/8/layout/vList2"/>
    <dgm:cxn modelId="{5B55BD2A-76CC-41E7-A85F-50476B367748}" srcId="{28AA2321-197E-4663-B451-2C6FAC9CF866}" destId="{C97A48E6-6361-4516-952E-14A508DB382F}" srcOrd="1" destOrd="0" parTransId="{F5398BD5-F039-420E-9583-5415F01C4F44}" sibTransId="{D8345D0C-3410-4D57-A4F2-2764042FCC08}"/>
    <dgm:cxn modelId="{9E2A3C62-D089-4DEC-AFA4-D564AFE7D488}" srcId="{28AA2321-197E-4663-B451-2C6FAC9CF866}" destId="{B5ED0EF2-EFE4-4ECF-880A-C5A338DDC3FA}" srcOrd="0" destOrd="0" parTransId="{6C84F766-A0A5-4E32-A8A2-0E7BC2F911B2}" sibTransId="{C8201230-AA1F-43E0-9229-8ACA715CD154}"/>
    <dgm:cxn modelId="{89C4EE6C-6A24-4E2E-8B2F-6B2D1038A1DE}" type="presOf" srcId="{25AD2116-A91E-4205-9309-359D3CDC4342}" destId="{4C51DBF3-25D4-4136-ADA3-CCB5A04323B0}" srcOrd="0" destOrd="0" presId="urn:microsoft.com/office/officeart/2005/8/layout/vList2"/>
    <dgm:cxn modelId="{0B74C7B6-DFE2-41C2-A725-F83BD39AF088}" type="presOf" srcId="{B5ED0EF2-EFE4-4ECF-880A-C5A338DDC3FA}" destId="{9DC5B82D-7F45-4A6A-8DA2-2D338EBA4795}" srcOrd="0" destOrd="0" presId="urn:microsoft.com/office/officeart/2005/8/layout/vList2"/>
    <dgm:cxn modelId="{96FC6BDF-9923-46F6-90D9-5A5A59EBEF80}" type="presOf" srcId="{28AA2321-197E-4663-B451-2C6FAC9CF866}" destId="{8A9B6DDA-17AB-4EE3-B541-87006D1937C8}" srcOrd="0" destOrd="0" presId="urn:microsoft.com/office/officeart/2005/8/layout/vList2"/>
    <dgm:cxn modelId="{E878E7F4-4743-449F-BDE8-FA6FBB8EC35A}" srcId="{28AA2321-197E-4663-B451-2C6FAC9CF866}" destId="{25AD2116-A91E-4205-9309-359D3CDC4342}" srcOrd="2" destOrd="0" parTransId="{DD7500B6-14D0-43FD-ACFB-BFB3E152CAEB}" sibTransId="{FCA1DE0A-CEE8-4101-BB15-C227054939CE}"/>
    <dgm:cxn modelId="{D6BD5330-74BC-499A-BE5F-EBE119ECBA64}" type="presParOf" srcId="{8A9B6DDA-17AB-4EE3-B541-87006D1937C8}" destId="{9DC5B82D-7F45-4A6A-8DA2-2D338EBA4795}" srcOrd="0" destOrd="0" presId="urn:microsoft.com/office/officeart/2005/8/layout/vList2"/>
    <dgm:cxn modelId="{E6DE4DF6-EC8D-4BB6-9E58-D9B29BFB14F7}" type="presParOf" srcId="{8A9B6DDA-17AB-4EE3-B541-87006D1937C8}" destId="{E41000BA-6D01-4506-8E5B-656BCF1CD2D6}" srcOrd="1" destOrd="0" presId="urn:microsoft.com/office/officeart/2005/8/layout/vList2"/>
    <dgm:cxn modelId="{1A2135AC-C3EA-4576-B50F-CA23A613648D}" type="presParOf" srcId="{8A9B6DDA-17AB-4EE3-B541-87006D1937C8}" destId="{7C59B78F-6EAD-462D-8726-65D71A00B5C7}" srcOrd="2" destOrd="0" presId="urn:microsoft.com/office/officeart/2005/8/layout/vList2"/>
    <dgm:cxn modelId="{D0442FFC-FC81-4228-9A92-B3306DA18C8B}" type="presParOf" srcId="{8A9B6DDA-17AB-4EE3-B541-87006D1937C8}" destId="{46CE5A4C-8488-465F-BD25-BE06E82522D2}" srcOrd="3" destOrd="0" presId="urn:microsoft.com/office/officeart/2005/8/layout/vList2"/>
    <dgm:cxn modelId="{434FA3EB-B9D2-4D4A-B626-F0440F6A1803}" type="presParOf" srcId="{8A9B6DDA-17AB-4EE3-B541-87006D1937C8}" destId="{4C51DBF3-25D4-4136-ADA3-CCB5A04323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428C5F-C44E-49B8-AFAC-A8AA3F395AB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6B8B1C4-0316-48E3-82B5-E55DF0B3C8BA}">
      <dgm:prSet phldrT="[Text]"/>
      <dgm:spPr>
        <a:blipFill>
          <a:blip xmlns:r="http://schemas.openxmlformats.org/officeDocument/2006/relationships" r:embed="rId1"/>
          <a:stretch>
            <a:fillRect t="-5036" b="-287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13B9457-595E-4D39-87CA-D03EE6EBEB9F}" type="parTrans" cxnId="{02D9B2AA-7503-4AAA-A39E-979B4AC8832A}">
      <dgm:prSet/>
      <dgm:spPr/>
      <dgm:t>
        <a:bodyPr/>
        <a:lstStyle/>
        <a:p>
          <a:endParaRPr lang="es-ES"/>
        </a:p>
      </dgm:t>
    </dgm:pt>
    <dgm:pt modelId="{8550920D-9D5D-4AD8-B983-89518ED76677}" type="sibTrans" cxnId="{02D9B2AA-7503-4AAA-A39E-979B4AC8832A}">
      <dgm:prSet/>
      <dgm:spPr/>
      <dgm:t>
        <a:bodyPr/>
        <a:lstStyle/>
        <a:p>
          <a:endParaRPr lang="es-ES"/>
        </a:p>
      </dgm:t>
    </dgm:pt>
    <dgm:pt modelId="{151B535F-3ED8-4556-9CD6-93E8B749A4E7}">
      <dgm:prSet phldrT="[Text]"/>
      <dgm:spPr>
        <a:blipFill>
          <a:blip xmlns:r="http://schemas.openxmlformats.org/officeDocument/2006/relationships" r:embed="rId2"/>
          <a:stretch>
            <a:fillRect t="-5072" b="-3623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8453356F-F716-44EB-B00E-E4E0161BD79C}" type="parTrans" cxnId="{19065FDF-8B01-4565-B4E9-88608636061B}">
      <dgm:prSet/>
      <dgm:spPr/>
      <dgm:t>
        <a:bodyPr/>
        <a:lstStyle/>
        <a:p>
          <a:endParaRPr lang="es-ES"/>
        </a:p>
      </dgm:t>
    </dgm:pt>
    <dgm:pt modelId="{3FF7A273-EF33-4A69-9EC1-FC3197E4B4E3}" type="sibTrans" cxnId="{19065FDF-8B01-4565-B4E9-88608636061B}">
      <dgm:prSet/>
      <dgm:spPr/>
      <dgm:t>
        <a:bodyPr/>
        <a:lstStyle/>
        <a:p>
          <a:endParaRPr lang="es-ES"/>
        </a:p>
      </dgm:t>
    </dgm:pt>
    <dgm:pt modelId="{6D9800D0-2843-4644-9B0C-B4F621FF7D4B}">
      <dgm:prSet phldrT="[Text]"/>
      <dgm:spPr>
        <a:blipFill>
          <a:blip xmlns:r="http://schemas.openxmlformats.org/officeDocument/2006/relationships" r:embed="rId3"/>
          <a:stretch>
            <a:fillRect t="-5036" b="-287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07667271-4E14-4BCD-A3BE-CF57AF06C737}" type="parTrans" cxnId="{E3FB542B-5339-42E4-A179-0741A4E1B89A}">
      <dgm:prSet/>
      <dgm:spPr/>
      <dgm:t>
        <a:bodyPr/>
        <a:lstStyle/>
        <a:p>
          <a:endParaRPr lang="es-ES"/>
        </a:p>
      </dgm:t>
    </dgm:pt>
    <dgm:pt modelId="{8EED2E21-687D-465C-9A60-FA4E0A01B845}" type="sibTrans" cxnId="{E3FB542B-5339-42E4-A179-0741A4E1B89A}">
      <dgm:prSet/>
      <dgm:spPr/>
      <dgm:t>
        <a:bodyPr/>
        <a:lstStyle/>
        <a:p>
          <a:endParaRPr lang="es-ES"/>
        </a:p>
      </dgm:t>
    </dgm:pt>
    <dgm:pt modelId="{16EB3CE1-EEF1-4ACD-80A2-DF12405F61A1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9FA2C7C9-CF20-4E37-ACE2-F1A836E9AD3D}" type="parTrans" cxnId="{D0F54057-AA99-44B9-A893-3C52CFD0791C}">
      <dgm:prSet/>
      <dgm:spPr/>
      <dgm:t>
        <a:bodyPr/>
        <a:lstStyle/>
        <a:p>
          <a:endParaRPr lang="es-ES"/>
        </a:p>
      </dgm:t>
    </dgm:pt>
    <dgm:pt modelId="{F8C105F2-E080-45A0-AE2B-B8B3D36E35BE}" type="sibTrans" cxnId="{D0F54057-AA99-44B9-A893-3C52CFD0791C}">
      <dgm:prSet/>
      <dgm:spPr/>
      <dgm:t>
        <a:bodyPr/>
        <a:lstStyle/>
        <a:p>
          <a:endParaRPr lang="es-ES"/>
        </a:p>
      </dgm:t>
    </dgm:pt>
    <dgm:pt modelId="{BB7229E0-E04B-41DA-BCB3-4031E0570DB2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4EC58FF-D879-4728-A3B6-3E29FBFC182B}" type="parTrans" cxnId="{36DE040C-1BA1-4285-A192-77FA78850BA2}">
      <dgm:prSet/>
      <dgm:spPr/>
      <dgm:t>
        <a:bodyPr/>
        <a:lstStyle/>
        <a:p>
          <a:endParaRPr lang="es-ES"/>
        </a:p>
      </dgm:t>
    </dgm:pt>
    <dgm:pt modelId="{E1325EA6-D65B-4DF4-8B0D-6AE90A2E4C0A}" type="sibTrans" cxnId="{36DE040C-1BA1-4285-A192-77FA78850BA2}">
      <dgm:prSet/>
      <dgm:spPr/>
      <dgm:t>
        <a:bodyPr/>
        <a:lstStyle/>
        <a:p>
          <a:endParaRPr lang="es-ES"/>
        </a:p>
      </dgm:t>
    </dgm:pt>
    <dgm:pt modelId="{D340694F-42D8-4CA1-86AB-6B54E685BFC4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6EDE096-E04D-4036-9A58-99E341412138}" type="parTrans" cxnId="{4A1564EC-CB4E-44FD-BAE5-2D07BA78B77F}">
      <dgm:prSet/>
      <dgm:spPr/>
      <dgm:t>
        <a:bodyPr/>
        <a:lstStyle/>
        <a:p>
          <a:endParaRPr lang="es-ES"/>
        </a:p>
      </dgm:t>
    </dgm:pt>
    <dgm:pt modelId="{8B24A070-94C7-4C3E-BFFB-F7AEC4465C22}" type="sibTrans" cxnId="{4A1564EC-CB4E-44FD-BAE5-2D07BA78B77F}">
      <dgm:prSet/>
      <dgm:spPr/>
      <dgm:t>
        <a:bodyPr/>
        <a:lstStyle/>
        <a:p>
          <a:endParaRPr lang="es-ES"/>
        </a:p>
      </dgm:t>
    </dgm:pt>
    <dgm:pt modelId="{C905860D-9A3A-4EBE-A2E9-A90B5EBDE9BF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A91FE603-ED7F-4FD5-9BFE-630EE65337F2}" type="parTrans" cxnId="{4D40D50E-682F-4290-999C-1368B6E87A9A}">
      <dgm:prSet/>
      <dgm:spPr/>
      <dgm:t>
        <a:bodyPr/>
        <a:lstStyle/>
        <a:p>
          <a:endParaRPr lang="es-ES"/>
        </a:p>
      </dgm:t>
    </dgm:pt>
    <dgm:pt modelId="{FB002BFF-DED4-4965-A763-CB8A3B98633E}" type="sibTrans" cxnId="{4D40D50E-682F-4290-999C-1368B6E87A9A}">
      <dgm:prSet/>
      <dgm:spPr/>
      <dgm:t>
        <a:bodyPr/>
        <a:lstStyle/>
        <a:p>
          <a:endParaRPr lang="es-ES"/>
        </a:p>
      </dgm:t>
    </dgm:pt>
    <dgm:pt modelId="{AFBFA7A4-6D84-42CF-ABD2-9B008A33A8A4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9487A69A-B273-4682-B43B-A08E9CF17B90}" type="parTrans" cxnId="{5CAB7916-C4B8-4DFC-9673-5E1A64973FD1}">
      <dgm:prSet/>
      <dgm:spPr/>
      <dgm:t>
        <a:bodyPr/>
        <a:lstStyle/>
        <a:p>
          <a:endParaRPr lang="es-ES"/>
        </a:p>
      </dgm:t>
    </dgm:pt>
    <dgm:pt modelId="{ED782635-7F1B-4DA9-9F49-929B518EC90C}" type="sibTrans" cxnId="{5CAB7916-C4B8-4DFC-9673-5E1A64973FD1}">
      <dgm:prSet/>
      <dgm:spPr/>
      <dgm:t>
        <a:bodyPr/>
        <a:lstStyle/>
        <a:p>
          <a:endParaRPr lang="es-ES"/>
        </a:p>
      </dgm:t>
    </dgm:pt>
    <dgm:pt modelId="{3E61B9ED-008F-470C-8E9B-F94CCBB9EF58}">
      <dgm:prSet phldrT="[Text]"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0905236F-9471-4A6D-B925-24D9FB85A3B1}" type="parTrans" cxnId="{41A953C7-3BA6-4EB6-B1B5-D01C4294102C}">
      <dgm:prSet/>
      <dgm:spPr/>
      <dgm:t>
        <a:bodyPr/>
        <a:lstStyle/>
        <a:p>
          <a:endParaRPr lang="es-ES"/>
        </a:p>
      </dgm:t>
    </dgm:pt>
    <dgm:pt modelId="{F0E2CCFD-F16F-4ED7-8427-C77C0754138E}" type="sibTrans" cxnId="{41A953C7-3BA6-4EB6-B1B5-D01C4294102C}">
      <dgm:prSet/>
      <dgm:spPr/>
      <dgm:t>
        <a:bodyPr/>
        <a:lstStyle/>
        <a:p>
          <a:endParaRPr lang="es-ES"/>
        </a:p>
      </dgm:t>
    </dgm:pt>
    <dgm:pt modelId="{4FC9DE98-0D81-4AE0-8FD6-FB84F53BC679}" type="pres">
      <dgm:prSet presAssocID="{A4428C5F-C44E-49B8-AFAC-A8AA3F395ABB}" presName="Name0" presStyleCnt="0">
        <dgm:presLayoutVars>
          <dgm:chMax val="7"/>
          <dgm:chPref val="7"/>
          <dgm:dir/>
        </dgm:presLayoutVars>
      </dgm:prSet>
      <dgm:spPr/>
    </dgm:pt>
    <dgm:pt modelId="{479CE222-5D2F-4E20-8CDE-CCA042219CDA}" type="pres">
      <dgm:prSet presAssocID="{A4428C5F-C44E-49B8-AFAC-A8AA3F395ABB}" presName="Name1" presStyleCnt="0"/>
      <dgm:spPr/>
    </dgm:pt>
    <dgm:pt modelId="{EC122EFC-550F-4B24-ACB5-6D9D4B096846}" type="pres">
      <dgm:prSet presAssocID="{A4428C5F-C44E-49B8-AFAC-A8AA3F395ABB}" presName="cycle" presStyleCnt="0"/>
      <dgm:spPr/>
    </dgm:pt>
    <dgm:pt modelId="{AF021524-4E3D-48F0-85E7-C81C77E1FD39}" type="pres">
      <dgm:prSet presAssocID="{A4428C5F-C44E-49B8-AFAC-A8AA3F395ABB}" presName="srcNode" presStyleLbl="node1" presStyleIdx="0" presStyleCnt="3"/>
      <dgm:spPr/>
    </dgm:pt>
    <dgm:pt modelId="{ED05566C-2613-46B3-849D-7015204650C7}" type="pres">
      <dgm:prSet presAssocID="{A4428C5F-C44E-49B8-AFAC-A8AA3F395ABB}" presName="conn" presStyleLbl="parChTrans1D2" presStyleIdx="0" presStyleCnt="1"/>
      <dgm:spPr/>
    </dgm:pt>
    <dgm:pt modelId="{D0621DA9-24E1-4409-85B9-C1B5C365947F}" type="pres">
      <dgm:prSet presAssocID="{A4428C5F-C44E-49B8-AFAC-A8AA3F395ABB}" presName="extraNode" presStyleLbl="node1" presStyleIdx="0" presStyleCnt="3"/>
      <dgm:spPr/>
    </dgm:pt>
    <dgm:pt modelId="{1504B5A5-6E21-4C31-AE64-4B5DF96F8764}" type="pres">
      <dgm:prSet presAssocID="{A4428C5F-C44E-49B8-AFAC-A8AA3F395ABB}" presName="dstNode" presStyleLbl="node1" presStyleIdx="0" presStyleCnt="3"/>
      <dgm:spPr/>
    </dgm:pt>
    <dgm:pt modelId="{C4501BDE-95CD-48E8-A5DB-D827FBDD4875}" type="pres">
      <dgm:prSet presAssocID="{E6B8B1C4-0316-48E3-82B5-E55DF0B3C8BA}" presName="text_1" presStyleLbl="node1" presStyleIdx="0" presStyleCnt="3">
        <dgm:presLayoutVars>
          <dgm:bulletEnabled val="1"/>
        </dgm:presLayoutVars>
      </dgm:prSet>
      <dgm:spPr/>
    </dgm:pt>
    <dgm:pt modelId="{CC1C21BA-5A7E-4586-9E8A-A68203C575E4}" type="pres">
      <dgm:prSet presAssocID="{E6B8B1C4-0316-48E3-82B5-E55DF0B3C8BA}" presName="accent_1" presStyleCnt="0"/>
      <dgm:spPr/>
    </dgm:pt>
    <dgm:pt modelId="{B36FE120-12F8-42C5-A8E8-195053733A3C}" type="pres">
      <dgm:prSet presAssocID="{E6B8B1C4-0316-48E3-82B5-E55DF0B3C8BA}" presName="accentRepeatNode" presStyleLbl="solidFgAcc1" presStyleIdx="0" presStyleCnt="3"/>
      <dgm:spPr/>
    </dgm:pt>
    <dgm:pt modelId="{180BB0FD-FA52-4D38-8144-51B35B15B671}" type="pres">
      <dgm:prSet presAssocID="{151B535F-3ED8-4556-9CD6-93E8B749A4E7}" presName="text_2" presStyleLbl="node1" presStyleIdx="1" presStyleCnt="3">
        <dgm:presLayoutVars>
          <dgm:bulletEnabled val="1"/>
        </dgm:presLayoutVars>
      </dgm:prSet>
      <dgm:spPr/>
    </dgm:pt>
    <dgm:pt modelId="{7EDF9E0D-F104-414D-849C-A302A7CF4986}" type="pres">
      <dgm:prSet presAssocID="{151B535F-3ED8-4556-9CD6-93E8B749A4E7}" presName="accent_2" presStyleCnt="0"/>
      <dgm:spPr/>
    </dgm:pt>
    <dgm:pt modelId="{8D860FB0-9CA9-4660-89AC-6A5B8E2B3339}" type="pres">
      <dgm:prSet presAssocID="{151B535F-3ED8-4556-9CD6-93E8B749A4E7}" presName="accentRepeatNode" presStyleLbl="solidFgAcc1" presStyleIdx="1" presStyleCnt="3"/>
      <dgm:spPr/>
    </dgm:pt>
    <dgm:pt modelId="{E2A4D743-33A1-42D9-B279-6F2E7296CE39}" type="pres">
      <dgm:prSet presAssocID="{6D9800D0-2843-4644-9B0C-B4F621FF7D4B}" presName="text_3" presStyleLbl="node1" presStyleIdx="2" presStyleCnt="3">
        <dgm:presLayoutVars>
          <dgm:bulletEnabled val="1"/>
        </dgm:presLayoutVars>
      </dgm:prSet>
      <dgm:spPr/>
    </dgm:pt>
    <dgm:pt modelId="{F98AA5BC-13A1-4731-9DF9-60672992D39D}" type="pres">
      <dgm:prSet presAssocID="{6D9800D0-2843-4644-9B0C-B4F621FF7D4B}" presName="accent_3" presStyleCnt="0"/>
      <dgm:spPr/>
    </dgm:pt>
    <dgm:pt modelId="{C66378E2-3B5D-4C40-A99C-E98F7BC04E1E}" type="pres">
      <dgm:prSet presAssocID="{6D9800D0-2843-4644-9B0C-B4F621FF7D4B}" presName="accentRepeatNode" presStyleLbl="solidFgAcc1" presStyleIdx="2" presStyleCnt="3"/>
      <dgm:spPr/>
    </dgm:pt>
  </dgm:ptLst>
  <dgm:cxnLst>
    <dgm:cxn modelId="{D080A308-CA45-4D51-8BB9-2F5399822F2E}" type="presOf" srcId="{151B535F-3ED8-4556-9CD6-93E8B749A4E7}" destId="{180BB0FD-FA52-4D38-8144-51B35B15B671}" srcOrd="0" destOrd="0" presId="urn:microsoft.com/office/officeart/2008/layout/VerticalCurvedList"/>
    <dgm:cxn modelId="{36DE040C-1BA1-4285-A192-77FA78850BA2}" srcId="{E6B8B1C4-0316-48E3-82B5-E55DF0B3C8BA}" destId="{BB7229E0-E04B-41DA-BCB3-4031E0570DB2}" srcOrd="1" destOrd="0" parTransId="{A4EC58FF-D879-4728-A3B6-3E29FBFC182B}" sibTransId="{E1325EA6-D65B-4DF4-8B0D-6AE90A2E4C0A}"/>
    <dgm:cxn modelId="{4D40D50E-682F-4290-999C-1368B6E87A9A}" srcId="{151B535F-3ED8-4556-9CD6-93E8B749A4E7}" destId="{C905860D-9A3A-4EBE-A2E9-A90B5EBDE9BF}" srcOrd="1" destOrd="0" parTransId="{A91FE603-ED7F-4FD5-9BFE-630EE65337F2}" sibTransId="{FB002BFF-DED4-4965-A763-CB8A3B98633E}"/>
    <dgm:cxn modelId="{D68BBB12-DC49-4847-837B-F768D784D720}" type="presOf" srcId="{6D9800D0-2843-4644-9B0C-B4F621FF7D4B}" destId="{E2A4D743-33A1-42D9-B279-6F2E7296CE39}" srcOrd="0" destOrd="0" presId="urn:microsoft.com/office/officeart/2008/layout/VerticalCurvedList"/>
    <dgm:cxn modelId="{5CAB7916-C4B8-4DFC-9673-5E1A64973FD1}" srcId="{6D9800D0-2843-4644-9B0C-B4F621FF7D4B}" destId="{AFBFA7A4-6D84-42CF-ABD2-9B008A33A8A4}" srcOrd="1" destOrd="0" parTransId="{9487A69A-B273-4682-B43B-A08E9CF17B90}" sibTransId="{ED782635-7F1B-4DA9-9F49-929B518EC90C}"/>
    <dgm:cxn modelId="{E3FB542B-5339-42E4-A179-0741A4E1B89A}" srcId="{A4428C5F-C44E-49B8-AFAC-A8AA3F395ABB}" destId="{6D9800D0-2843-4644-9B0C-B4F621FF7D4B}" srcOrd="2" destOrd="0" parTransId="{07667271-4E14-4BCD-A3BE-CF57AF06C737}" sibTransId="{8EED2E21-687D-465C-9A60-FA4E0A01B845}"/>
    <dgm:cxn modelId="{77515A3E-831C-418C-8D2A-AECFF8EC53C1}" type="presOf" srcId="{F8C105F2-E080-45A0-AE2B-B8B3D36E35BE}" destId="{ED05566C-2613-46B3-849D-7015204650C7}" srcOrd="0" destOrd="0" presId="urn:microsoft.com/office/officeart/2008/layout/VerticalCurvedList"/>
    <dgm:cxn modelId="{17CA8867-A9FE-4B10-921C-8D76A8110B6A}" type="presOf" srcId="{BB7229E0-E04B-41DA-BCB3-4031E0570DB2}" destId="{C4501BDE-95CD-48E8-A5DB-D827FBDD4875}" srcOrd="0" destOrd="2" presId="urn:microsoft.com/office/officeart/2008/layout/VerticalCurvedList"/>
    <dgm:cxn modelId="{CA98356B-38A8-4A69-B160-ABA992F14DB9}" type="presOf" srcId="{3E61B9ED-008F-470C-8E9B-F94CCBB9EF58}" destId="{E2A4D743-33A1-42D9-B279-6F2E7296CE39}" srcOrd="0" destOrd="1" presId="urn:microsoft.com/office/officeart/2008/layout/VerticalCurvedList"/>
    <dgm:cxn modelId="{D0F54057-AA99-44B9-A893-3C52CFD0791C}" srcId="{E6B8B1C4-0316-48E3-82B5-E55DF0B3C8BA}" destId="{16EB3CE1-EEF1-4ACD-80A2-DF12405F61A1}" srcOrd="0" destOrd="0" parTransId="{9FA2C7C9-CF20-4E37-ACE2-F1A836E9AD3D}" sibTransId="{F8C105F2-E080-45A0-AE2B-B8B3D36E35BE}"/>
    <dgm:cxn modelId="{81056B7A-8429-4F81-A31A-74E76CA08E4D}" type="presOf" srcId="{16EB3CE1-EEF1-4ACD-80A2-DF12405F61A1}" destId="{C4501BDE-95CD-48E8-A5DB-D827FBDD4875}" srcOrd="0" destOrd="1" presId="urn:microsoft.com/office/officeart/2008/layout/VerticalCurvedList"/>
    <dgm:cxn modelId="{02D9B2AA-7503-4AAA-A39E-979B4AC8832A}" srcId="{A4428C5F-C44E-49B8-AFAC-A8AA3F395ABB}" destId="{E6B8B1C4-0316-48E3-82B5-E55DF0B3C8BA}" srcOrd="0" destOrd="0" parTransId="{513B9457-595E-4D39-87CA-D03EE6EBEB9F}" sibTransId="{8550920D-9D5D-4AD8-B983-89518ED76677}"/>
    <dgm:cxn modelId="{3CD1F0B0-FB92-4EFB-BEFE-3E875F3889BD}" type="presOf" srcId="{E6B8B1C4-0316-48E3-82B5-E55DF0B3C8BA}" destId="{C4501BDE-95CD-48E8-A5DB-D827FBDD4875}" srcOrd="0" destOrd="0" presId="urn:microsoft.com/office/officeart/2008/layout/VerticalCurvedList"/>
    <dgm:cxn modelId="{A4A6EDBD-05E7-47F4-9EDA-5579440ACADD}" type="presOf" srcId="{AFBFA7A4-6D84-42CF-ABD2-9B008A33A8A4}" destId="{E2A4D743-33A1-42D9-B279-6F2E7296CE39}" srcOrd="0" destOrd="2" presId="urn:microsoft.com/office/officeart/2008/layout/VerticalCurvedList"/>
    <dgm:cxn modelId="{9B98CEC2-9C87-4DEB-9347-6C3F146D74BC}" type="presOf" srcId="{A4428C5F-C44E-49B8-AFAC-A8AA3F395ABB}" destId="{4FC9DE98-0D81-4AE0-8FD6-FB84F53BC679}" srcOrd="0" destOrd="0" presId="urn:microsoft.com/office/officeart/2008/layout/VerticalCurvedList"/>
    <dgm:cxn modelId="{41A953C7-3BA6-4EB6-B1B5-D01C4294102C}" srcId="{6D9800D0-2843-4644-9B0C-B4F621FF7D4B}" destId="{3E61B9ED-008F-470C-8E9B-F94CCBB9EF58}" srcOrd="0" destOrd="0" parTransId="{0905236F-9471-4A6D-B925-24D9FB85A3B1}" sibTransId="{F0E2CCFD-F16F-4ED7-8427-C77C0754138E}"/>
    <dgm:cxn modelId="{47213DD2-3667-4B25-B368-662381E0512A}" type="presOf" srcId="{C905860D-9A3A-4EBE-A2E9-A90B5EBDE9BF}" destId="{180BB0FD-FA52-4D38-8144-51B35B15B671}" srcOrd="0" destOrd="2" presId="urn:microsoft.com/office/officeart/2008/layout/VerticalCurvedList"/>
    <dgm:cxn modelId="{19065FDF-8B01-4565-B4E9-88608636061B}" srcId="{A4428C5F-C44E-49B8-AFAC-A8AA3F395ABB}" destId="{151B535F-3ED8-4556-9CD6-93E8B749A4E7}" srcOrd="1" destOrd="0" parTransId="{8453356F-F716-44EB-B00E-E4E0161BD79C}" sibTransId="{3FF7A273-EF33-4A69-9EC1-FC3197E4B4E3}"/>
    <dgm:cxn modelId="{DCB208E1-3C5E-43DA-BF46-68102B81C0C4}" type="presOf" srcId="{D340694F-42D8-4CA1-86AB-6B54E685BFC4}" destId="{180BB0FD-FA52-4D38-8144-51B35B15B671}" srcOrd="0" destOrd="1" presId="urn:microsoft.com/office/officeart/2008/layout/VerticalCurvedList"/>
    <dgm:cxn modelId="{4A1564EC-CB4E-44FD-BAE5-2D07BA78B77F}" srcId="{151B535F-3ED8-4556-9CD6-93E8B749A4E7}" destId="{D340694F-42D8-4CA1-86AB-6B54E685BFC4}" srcOrd="0" destOrd="0" parTransId="{A6EDE096-E04D-4036-9A58-99E341412138}" sibTransId="{8B24A070-94C7-4C3E-BFFB-F7AEC4465C22}"/>
    <dgm:cxn modelId="{D31D50B9-F900-4752-B972-35282B3B3ED2}" type="presParOf" srcId="{4FC9DE98-0D81-4AE0-8FD6-FB84F53BC679}" destId="{479CE222-5D2F-4E20-8CDE-CCA042219CDA}" srcOrd="0" destOrd="0" presId="urn:microsoft.com/office/officeart/2008/layout/VerticalCurvedList"/>
    <dgm:cxn modelId="{48C97290-A758-4745-9A6E-43C0365A23C3}" type="presParOf" srcId="{479CE222-5D2F-4E20-8CDE-CCA042219CDA}" destId="{EC122EFC-550F-4B24-ACB5-6D9D4B096846}" srcOrd="0" destOrd="0" presId="urn:microsoft.com/office/officeart/2008/layout/VerticalCurvedList"/>
    <dgm:cxn modelId="{2AE2893C-251A-429A-847D-892CD6DDA8E8}" type="presParOf" srcId="{EC122EFC-550F-4B24-ACB5-6D9D4B096846}" destId="{AF021524-4E3D-48F0-85E7-C81C77E1FD39}" srcOrd="0" destOrd="0" presId="urn:microsoft.com/office/officeart/2008/layout/VerticalCurvedList"/>
    <dgm:cxn modelId="{C9561C62-0357-4675-95A1-FB9098A7CAE3}" type="presParOf" srcId="{EC122EFC-550F-4B24-ACB5-6D9D4B096846}" destId="{ED05566C-2613-46B3-849D-7015204650C7}" srcOrd="1" destOrd="0" presId="urn:microsoft.com/office/officeart/2008/layout/VerticalCurvedList"/>
    <dgm:cxn modelId="{9F376569-C50E-46CA-84DF-D6EFE0D86B64}" type="presParOf" srcId="{EC122EFC-550F-4B24-ACB5-6D9D4B096846}" destId="{D0621DA9-24E1-4409-85B9-C1B5C365947F}" srcOrd="2" destOrd="0" presId="urn:microsoft.com/office/officeart/2008/layout/VerticalCurvedList"/>
    <dgm:cxn modelId="{9EF4C8B0-938B-4197-B582-4E8616648E1F}" type="presParOf" srcId="{EC122EFC-550F-4B24-ACB5-6D9D4B096846}" destId="{1504B5A5-6E21-4C31-AE64-4B5DF96F8764}" srcOrd="3" destOrd="0" presId="urn:microsoft.com/office/officeart/2008/layout/VerticalCurvedList"/>
    <dgm:cxn modelId="{C8EC0B18-C2DB-46FA-9276-AEDD943C4643}" type="presParOf" srcId="{479CE222-5D2F-4E20-8CDE-CCA042219CDA}" destId="{C4501BDE-95CD-48E8-A5DB-D827FBDD4875}" srcOrd="1" destOrd="0" presId="urn:microsoft.com/office/officeart/2008/layout/VerticalCurvedList"/>
    <dgm:cxn modelId="{45AA6018-E6F6-4E84-A191-A99E70B4C629}" type="presParOf" srcId="{479CE222-5D2F-4E20-8CDE-CCA042219CDA}" destId="{CC1C21BA-5A7E-4586-9E8A-A68203C575E4}" srcOrd="2" destOrd="0" presId="urn:microsoft.com/office/officeart/2008/layout/VerticalCurvedList"/>
    <dgm:cxn modelId="{1FA7885C-2623-4DB4-B917-301D27A264F1}" type="presParOf" srcId="{CC1C21BA-5A7E-4586-9E8A-A68203C575E4}" destId="{B36FE120-12F8-42C5-A8E8-195053733A3C}" srcOrd="0" destOrd="0" presId="urn:microsoft.com/office/officeart/2008/layout/VerticalCurvedList"/>
    <dgm:cxn modelId="{05DA4C4C-FFD1-4321-BC82-577D498A97D0}" type="presParOf" srcId="{479CE222-5D2F-4E20-8CDE-CCA042219CDA}" destId="{180BB0FD-FA52-4D38-8144-51B35B15B671}" srcOrd="3" destOrd="0" presId="urn:microsoft.com/office/officeart/2008/layout/VerticalCurvedList"/>
    <dgm:cxn modelId="{29B38F33-EC4C-4237-AB00-322DB5267493}" type="presParOf" srcId="{479CE222-5D2F-4E20-8CDE-CCA042219CDA}" destId="{7EDF9E0D-F104-414D-849C-A302A7CF4986}" srcOrd="4" destOrd="0" presId="urn:microsoft.com/office/officeart/2008/layout/VerticalCurvedList"/>
    <dgm:cxn modelId="{4C8BECAF-BADC-421C-AAFF-FB2437908244}" type="presParOf" srcId="{7EDF9E0D-F104-414D-849C-A302A7CF4986}" destId="{8D860FB0-9CA9-4660-89AC-6A5B8E2B3339}" srcOrd="0" destOrd="0" presId="urn:microsoft.com/office/officeart/2008/layout/VerticalCurvedList"/>
    <dgm:cxn modelId="{02A9F460-6700-4872-9BB8-E877A7A911C7}" type="presParOf" srcId="{479CE222-5D2F-4E20-8CDE-CCA042219CDA}" destId="{E2A4D743-33A1-42D9-B279-6F2E7296CE39}" srcOrd="5" destOrd="0" presId="urn:microsoft.com/office/officeart/2008/layout/VerticalCurvedList"/>
    <dgm:cxn modelId="{E6848FF2-CCA6-464D-A8A2-C503B199BC46}" type="presParOf" srcId="{479CE222-5D2F-4E20-8CDE-CCA042219CDA}" destId="{F98AA5BC-13A1-4731-9DF9-60672992D39D}" srcOrd="6" destOrd="0" presId="urn:microsoft.com/office/officeart/2008/layout/VerticalCurvedList"/>
    <dgm:cxn modelId="{6FC40703-1FA9-42FF-940D-D6D3B67B0371}" type="presParOf" srcId="{F98AA5BC-13A1-4731-9DF9-60672992D39D}" destId="{C66378E2-3B5D-4C40-A99C-E98F7BC04E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 xmlns:a14="http://schemas.microsoft.com/office/drawing/2010/main">
      <mc:Choice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La entrada borrosa correspondiente a la variable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endParaRPr lang="es-ES" dirty="0"/>
            </a:p>
          </dgm:t>
        </dgm:pt>
      </mc:Choice>
      <mc:Fallback xmlns="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La entrada borrosa correspondiente a la variable </a:t>
              </a:r>
              <a:r>
                <a:rPr lang="es-ES" i="0" dirty="0">
                  <a:latin typeface="Cambria Math" panose="02040503050406030204" pitchFamily="18" charset="0"/>
                </a:rPr>
                <a:t>𝑖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endParaRPr lang="es-ES" dirty="0"/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8E70D67-BED5-47ED-84C2-A90B98D041E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m:oMathPara>
              </a14:m>
              <a:endParaRPr lang="es-ES" dirty="0"/>
            </a:p>
          </dgm:t>
        </dgm:pt>
      </mc:Choice>
      <mc:Fallback xmlns="">
        <dgm:pt modelId="{B8E70D67-BED5-47ED-84C2-A90B98D041ED}">
          <dgm:prSet phldrT="[Text]"/>
          <dgm:spPr/>
          <dgm:t>
            <a:bodyPr/>
            <a:lstStyle/>
            <a:p>
              <a:r>
                <a:rPr lang="es-ES" i="0" dirty="0">
                  <a:latin typeface="Cambria Math" panose="02040503050406030204" pitchFamily="18" charset="0"/>
                </a:rPr>
                <a:t>𝑛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04A5F9C0-78CC-4FD5-80B3-53AB15D2B88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 xmlns="">
        <dgm:pt modelId="{04A5F9C0-78CC-4FD5-80B3-53AB15D2B882}">
          <dgm:prSet phldrT="[Text]"/>
          <dgm:spPr/>
          <dgm:t>
            <a:bodyPr/>
            <a:lstStyle/>
            <a:p>
              <a:r>
                <a:rPr lang="es-ES" b="0" i="0" dirty="0">
                  <a:latin typeface="Cambria Math" panose="02040503050406030204" pitchFamily="18" charset="0"/>
                </a:rPr>
                <a:t>𝑆_𝑖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/>
      <dgm:t>
        <a:bodyPr/>
        <a:lstStyle/>
        <a:p>
          <a:r>
            <a:rPr lang="es-ES" dirty="0"/>
            <a:t>El número de variables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197" t="-5769" b="-17308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/>
      <dgm:t>
        <a:bodyPr/>
        <a:lstStyle/>
        <a:p>
          <a:r>
            <a:rPr lang="es-ES" dirty="0"/>
            <a:t>El número de variables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 xmlns:a14="http://schemas.microsoft.com/office/drawing/2010/main">
      <mc:Choice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Pertenencia al conjunto borroso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la variable de salida</a:t>
              </a:r>
            </a:p>
          </dgm:t>
        </dgm:pt>
      </mc:Choice>
      <mc:Fallback xmlns="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Pertenencia al conjunto borroso </a:t>
              </a:r>
              <a:r>
                <a:rPr lang="es-ES" i="0" dirty="0">
                  <a:latin typeface="Cambria Math" panose="02040503050406030204" pitchFamily="18" charset="0"/>
                </a:rPr>
                <a:t>𝑘</a:t>
              </a:r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la variable de salida</a:t>
              </a:r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8E70D67-BED5-47ED-84C2-A90B98D041E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 xmlns="">
        <dgm:pt modelId="{B8E70D67-BED5-47ED-84C2-A90B98D041ED}">
          <dgm:prSet phldrT="[Text]"/>
          <dgm:spPr/>
          <dgm:t>
            <a:bodyPr/>
            <a:lstStyle/>
            <a:p>
              <a:r>
                <a:rPr lang="es-ES" i="0">
                  <a:latin typeface="Cambria Math" panose="02040503050406030204" pitchFamily="18" charset="0"/>
                  <a:ea typeface="Cambria Math" panose="02040503050406030204" pitchFamily="18" charset="0"/>
                </a:rPr>
                <a:t>𝝁_</a:t>
              </a:r>
              <a:r>
                <a:rPr lang="es-E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𝑖𝑗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04A5F9C0-78CC-4FD5-80B3-53AB15D2B88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𝒐𝒌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 xmlns="">
        <dgm:pt modelId="{04A5F9C0-78CC-4FD5-80B3-53AB15D2B882}">
          <dgm:prSet phldrT="[Text]"/>
          <dgm:spPr/>
          <dgm:t>
            <a:bodyPr/>
            <a:lstStyle/>
            <a:p>
              <a:r>
                <a:rPr lang="es-ES" i="0">
                  <a:latin typeface="Cambria Math" panose="02040503050406030204" pitchFamily="18" charset="0"/>
                  <a:ea typeface="Cambria Math" panose="02040503050406030204" pitchFamily="18" charset="0"/>
                </a:rPr>
                <a:t>𝝁_</a:t>
              </a:r>
              <a:r>
                <a:rPr lang="es-ES" b="1" i="0">
                  <a:latin typeface="Cambria Math" panose="02040503050406030204" pitchFamily="18" charset="0"/>
                </a:rPr>
                <a:t>𝒐𝒌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Pertenencia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𝑗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la variable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entrada</a:t>
              </a:r>
            </a:p>
          </dgm:t>
        </dgm:pt>
      </mc:Choice>
      <mc:Fallback xmlns="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Pertenencia </a:t>
              </a:r>
              <a:r>
                <a:rPr lang="es-ES" i="0" dirty="0">
                  <a:latin typeface="Cambria Math" panose="02040503050406030204" pitchFamily="18" charset="0"/>
                </a:rPr>
                <a:t>𝑗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la variable </a:t>
              </a:r>
              <a:r>
                <a:rPr lang="es-ES" i="0" dirty="0">
                  <a:latin typeface="Cambria Math" panose="02040503050406030204" pitchFamily="18" charset="0"/>
                </a:rPr>
                <a:t>𝑖</a:t>
              </a:r>
              <a:r>
                <a:rPr lang="es-ES" dirty="0"/>
                <a:t>-</a:t>
              </a:r>
              <a:r>
                <a:rPr lang="es-ES" dirty="0" err="1"/>
                <a:t>ésima</a:t>
              </a:r>
              <a:r>
                <a:rPr lang="es-ES" dirty="0"/>
                <a:t> de entrada</a:t>
              </a:r>
            </a:p>
          </dgm:t>
        </dgm:pt>
      </mc:Fallback>
    </mc:AlternateConten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064" t="-3846" b="-9615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>
        <a:blipFill>
          <a:blip xmlns:r="http://schemas.openxmlformats.org/officeDocument/2006/relationships" r:embed="rId4"/>
          <a:stretch>
            <a:fillRect l="-1064" t="-1923" b="-9615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2" custScaleX="40571">
        <dgm:presLayoutVars>
          <dgm:chMax val="1"/>
          <dgm:bulletEnabled val="1"/>
        </dgm:presLayoutVars>
      </dgm:prSet>
      <dgm:spPr/>
    </dgm:pt>
    <dgm:pt modelId="{CF55D001-7865-4AC2-A93F-BBC539B2C47E}" type="pres">
      <dgm:prSet presAssocID="{04A5F9C0-78CC-4FD5-80B3-53AB15D2B882}" presName="descendantText" presStyleLbl="alignAccFollowNode1" presStyleIdx="0" presStyleCnt="2" custScaleX="144346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1" presStyleCnt="2" custScaleX="40571">
        <dgm:presLayoutVars>
          <dgm:chMax val="1"/>
          <dgm:bulletEnabled val="1"/>
        </dgm:presLayoutVars>
      </dgm:prSet>
      <dgm:spPr/>
    </dgm:pt>
    <dgm:pt modelId="{B2A1E52F-C530-4C4D-91B1-F9B912051867}" type="pres">
      <dgm:prSet presAssocID="{B8E70D67-BED5-47ED-84C2-A90B98D041ED}" presName="descendantText" presStyleLbl="alignAccFollowNode1" presStyleIdx="1" presStyleCnt="2" custScaleX="144346">
        <dgm:presLayoutVars>
          <dgm:bulletEnabled val="1"/>
        </dgm:presLayoutVars>
      </dgm:prSet>
      <dgm:spPr/>
    </dgm:pt>
  </dgm:ptLst>
  <dgm:cxnLst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DAFD444B-D504-4BCB-A5CA-853EF7AD061F}" type="presOf" srcId="{B622F60D-0FB9-45CD-A77D-A1D149765286}" destId="{B2A1E52F-C530-4C4D-91B1-F9B912051867}" srcOrd="0" destOrd="0" presId="urn:microsoft.com/office/officeart/2005/8/layout/vList5"/>
    <dgm:cxn modelId="{B2BFDC4B-A4F8-4390-888B-6878DD4E56D4}" type="presOf" srcId="{5DDAEA9B-2987-4A10-A4F8-AB449B69211E}" destId="{CF55D001-7865-4AC2-A93F-BBC539B2C47E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66869869-25AD-4193-AC30-8FB918D56AF6}" type="presParOf" srcId="{ED9F262B-6F88-46CE-8823-C142C79469A6}" destId="{CF55D001-7865-4AC2-A93F-BBC539B2C47E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FCAE4CF-00E4-4AE3-9222-5C75B12FF196}" type="presParOf" srcId="{2EABB6A5-7338-4AD8-AA6B-C56FD751CC00}" destId="{99795D1B-FBF0-4DDE-BA48-44E501F85D82}" srcOrd="2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D0C9619B-A0A1-45CB-8E0C-657EFF87A1E5}" type="presParOf" srcId="{99795D1B-FBF0-4DDE-BA48-44E501F85D82}" destId="{B2A1E52F-C530-4C4D-91B1-F9B9120518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mc:AlternateContent xmlns:mc="http://schemas.openxmlformats.org/markup-compatibility/2006" xmlns:a14="http://schemas.microsoft.com/office/drawing/2010/main">
      <mc:Choice Requires="a14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Matriz de pesos para el conjunto borroso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salida</a:t>
              </a:r>
            </a:p>
          </dgm:t>
        </dgm:pt>
      </mc:Choice>
      <mc:Fallback xmlns="">
        <dgm:pt modelId="{5DDAEA9B-2987-4A10-A4F8-AB449B69211E}">
          <dgm:prSet phldrT="[Text]"/>
          <dgm:spPr/>
          <dgm:t>
            <a:bodyPr/>
            <a:lstStyle/>
            <a:p>
              <a:r>
                <a:rPr lang="es-ES" dirty="0"/>
                <a:t>Matriz de pesos para el conjunto borroso </a:t>
              </a:r>
              <a:r>
                <a:rPr lang="es-ES" i="0" dirty="0">
                  <a:latin typeface="Cambria Math" panose="02040503050406030204" pitchFamily="18" charset="0"/>
                </a:rPr>
                <a:t>𝑘</a:t>
              </a:r>
              <a:r>
                <a:rPr lang="es-ES" dirty="0"/>
                <a:t>-</a:t>
              </a:r>
              <a:r>
                <a:rPr lang="es-ES" dirty="0" err="1"/>
                <a:t>ésimo</a:t>
              </a:r>
              <a:r>
                <a:rPr lang="es-ES" dirty="0"/>
                <a:t> de salida</a:t>
              </a:r>
            </a:p>
          </dgm:t>
        </dgm:pt>
      </mc:Fallback>
    </mc:AlternateConten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8E70D67-BED5-47ED-84C2-A90B98D041E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𝑖𝑗𝑘𝑚</m:t>
                        </m:r>
                      </m:sub>
                    </m:sSub>
                  </m:oMath>
                </m:oMathPara>
              </a14:m>
              <a:endParaRPr lang="es-ES" dirty="0"/>
            </a:p>
          </dgm:t>
        </dgm:pt>
      </mc:Choice>
      <mc:Fallback xmlns="">
        <dgm:pt modelId="{B8E70D67-BED5-47ED-84C2-A90B98D041ED}">
          <dgm:prSet phldrT="[Text]"/>
          <dgm:spPr/>
          <dgm:t>
            <a:bodyPr/>
            <a:lstStyle/>
            <a:p>
              <a:r>
                <a:rPr lang="es-ES" b="0" i="0">
                  <a:latin typeface="Cambria Math" panose="02040503050406030204" pitchFamily="18" charset="0"/>
                </a:rPr>
                <a:t>𝑥_</a:t>
              </a:r>
              <a:r>
                <a:rPr lang="es-E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𝑖𝑗𝑘𝑚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04A5F9C0-78CC-4FD5-80B3-53AB15D2B88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𝑾𝒐𝒌</m:t>
                    </m:r>
                  </m:oMath>
                </m:oMathPara>
              </a14:m>
              <a:endParaRPr lang="es-ES" dirty="0"/>
            </a:p>
          </dgm:t>
        </dgm:pt>
      </mc:Choice>
      <mc:Fallback xmlns="">
        <dgm:pt modelId="{04A5F9C0-78CC-4FD5-80B3-53AB15D2B882}">
          <dgm:prSet phldrT="[Text]"/>
          <dgm:spPr/>
          <dgm:t>
            <a:bodyPr/>
            <a:lstStyle/>
            <a:p>
              <a:r>
                <a:rPr lang="es-ES" b="1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𝑾𝒐𝒌</a:t>
              </a:r>
              <a:endParaRPr lang="es-ES" dirty="0"/>
            </a:p>
          </dgm:t>
        </dgm:pt>
      </mc:Fallback>
    </mc:AlternateConten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Variable asociada a la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s-ES" dirty="0"/>
                <a:t>-norma entre los conjuntos </a:t>
              </a:r>
              <a14:m>
                <m:oMath xmlns:m="http://schemas.openxmlformats.org/officeDocument/2006/math">
                  <m:sSub>
                    <m:sSubPr>
                      <m:ctrlPr>
                        <a:rPr lang="es-E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</m:oMath>
              </a14:m>
              <a:r>
                <a:rPr lang="es-ES" dirty="0"/>
                <a:t> y </a:t>
              </a:r>
              <a14:m>
                <m:oMath xmlns:m="http://schemas.openxmlformats.org/officeDocument/2006/math">
                  <m:sSub>
                    <m:sSubPr>
                      <m:ctrlPr>
                        <a:rPr lang="es-E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</m:e>
                    <m:sub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𝑘𝑚</m:t>
                      </m:r>
                    </m:sub>
                  </m:sSub>
                </m:oMath>
              </a14:m>
              <a:endParaRPr lang="es-ES" dirty="0"/>
            </a:p>
          </dgm:t>
        </dgm:pt>
      </mc:Choice>
      <mc:Fallback xmlns="">
        <dgm:pt modelId="{B622F60D-0FB9-45CD-A77D-A1D149765286}">
          <dgm:prSet phldrT="[Text]"/>
          <dgm:spPr/>
          <dgm:t>
            <a:bodyPr/>
            <a:lstStyle/>
            <a:p>
              <a:r>
                <a:rPr lang="es-ES" dirty="0"/>
                <a:t>Variable asociada a la </a:t>
              </a:r>
              <a:r>
                <a:rPr lang="es-ES" i="0" dirty="0">
                  <a:latin typeface="Cambria Math" panose="02040503050406030204" pitchFamily="18" charset="0"/>
                </a:rPr>
                <a:t>𝑡</a:t>
              </a:r>
              <a:r>
                <a:rPr lang="es-ES" dirty="0"/>
                <a:t>-norma entre los conjuntos </a:t>
              </a:r>
              <a:r>
                <a:rPr lang="es-ES" b="0" i="0">
                  <a:latin typeface="Cambria Math" panose="02040503050406030204" pitchFamily="18" charset="0"/>
                </a:rPr>
                <a:t>𝐹_𝑖𝑗</a:t>
              </a:r>
              <a:r>
                <a:rPr lang="es-ES" dirty="0"/>
                <a:t> y </a:t>
              </a:r>
              <a:r>
                <a:rPr lang="es-ES" b="0" i="0" dirty="0">
                  <a:latin typeface="Cambria Math" panose="02040503050406030204" pitchFamily="18" charset="0"/>
                </a:rPr>
                <a:t>𝐹_𝑘𝑚</a:t>
              </a:r>
              <a:endParaRPr lang="es-ES" dirty="0"/>
            </a:p>
          </dgm:t>
        </dgm:pt>
      </mc:Fallback>
    </mc:AlternateConten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4AA2E010-5BC1-49FC-95BB-3D69CE32C7B5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m:oMathPara>
              </a14:m>
              <a:endParaRPr lang="es-ES" dirty="0"/>
            </a:p>
          </dgm:t>
        </dgm:pt>
      </mc:Choice>
      <mc:Fallback xmlns="">
        <dgm:pt modelId="{4AA2E010-5BC1-49FC-95BB-3D69CE32C7B5}">
          <dgm:prSet phldrT="[Text]"/>
          <dgm:spPr/>
          <dgm:t>
            <a:bodyPr/>
            <a:lstStyle/>
            <a:p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𝜎</a:t>
              </a:r>
              <a:endParaRPr lang="es-ES" dirty="0"/>
            </a:p>
          </dgm:t>
        </dgm:pt>
      </mc:Fallback>
    </mc:AlternateContent>
    <dgm:pt modelId="{3604C0FC-EB6D-436C-B810-D5A70AE7AEE5}" type="parTrans" cxnId="{375876EE-2D8E-4B0D-A897-7EE12C5942C4}">
      <dgm:prSet/>
      <dgm:spPr/>
      <dgm:t>
        <a:bodyPr/>
        <a:lstStyle/>
        <a:p>
          <a:endParaRPr lang="es-ES"/>
        </a:p>
      </dgm:t>
    </dgm:pt>
    <dgm:pt modelId="{43D76A9E-AEBB-4EAC-B249-4C05C392FF65}" type="sibTrans" cxnId="{375876EE-2D8E-4B0D-A897-7EE12C5942C4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AB50D58B-59F7-427D-B5EF-4413A26AD466}">
          <dgm:prSet phldrT="[Text]"/>
          <dgm:spPr/>
          <dgm:t>
            <a:bodyPr/>
            <a:lstStyle/>
            <a:p>
              <a:r>
                <a:rPr lang="es-ES" dirty="0"/>
                <a:t>Restringe el valor de los pesos al intervalo </a:t>
              </a:r>
              <a14:m>
                <m:oMath xmlns:m="http://schemas.openxmlformats.org/officeDocument/2006/math">
                  <m:d>
                    <m:dPr>
                      <m:ctrlPr>
                        <a:rPr lang="es-ES" i="1" dirty="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s-ES" b="0" i="1" dirty="0" smtClean="0">
                          <a:latin typeface="Cambria Math" panose="02040503050406030204" pitchFamily="18" charset="0"/>
                        </a:rPr>
                        <m:t>0, 1</m:t>
                      </m:r>
                    </m:e>
                  </m:d>
                </m:oMath>
              </a14:m>
              <a:endParaRPr lang="es-ES" dirty="0"/>
            </a:p>
          </dgm:t>
        </dgm:pt>
      </mc:Choice>
      <mc:Fallback xmlns="">
        <dgm:pt modelId="{AB50D58B-59F7-427D-B5EF-4413A26AD466}">
          <dgm:prSet phldrT="[Text]"/>
          <dgm:spPr/>
          <dgm:t>
            <a:bodyPr/>
            <a:lstStyle/>
            <a:p>
              <a:r>
                <a:rPr lang="es-ES" dirty="0"/>
                <a:t>Restringe el valor de los pesos al intervalo </a:t>
              </a:r>
              <a:r>
                <a:rPr lang="es-ES" i="0" dirty="0">
                  <a:latin typeface="Cambria Math" panose="02040503050406030204" pitchFamily="18" charset="0"/>
                </a:rPr>
                <a:t>(</a:t>
              </a:r>
              <a:r>
                <a:rPr lang="es-ES" b="0" i="0" dirty="0">
                  <a:latin typeface="Cambria Math" panose="02040503050406030204" pitchFamily="18" charset="0"/>
                </a:rPr>
                <a:t>0, 1)</a:t>
              </a:r>
              <a:endParaRPr lang="es-ES" dirty="0"/>
            </a:p>
          </dgm:t>
        </dgm:pt>
      </mc:Fallback>
    </mc:AlternateContent>
    <dgm:pt modelId="{52DBFD86-2708-4090-944E-4AD4281A968B}" type="parTrans" cxnId="{A3AE5DF4-E687-4388-AAEB-AA36F40AEDD6}">
      <dgm:prSet/>
      <dgm:spPr/>
      <dgm:t>
        <a:bodyPr/>
        <a:lstStyle/>
        <a:p>
          <a:endParaRPr lang="es-ES"/>
        </a:p>
      </dgm:t>
    </dgm:pt>
    <dgm:pt modelId="{1A8494B4-B434-43D1-9988-430324E5641B}" type="sibTrans" cxnId="{A3AE5DF4-E687-4388-AAEB-AA36F40AEDD6}">
      <dgm:prSet/>
      <dgm:spPr/>
      <dgm:t>
        <a:bodyPr/>
        <a:lstStyle/>
        <a:p>
          <a:endParaRPr lang="es-ES"/>
        </a:p>
      </dgm:t>
    </dgm:pt>
    <dgm:pt modelId="{664FB19C-D697-446D-ABD1-56A34A2518CC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A7058647-EA52-4EB1-B6A5-81616C4C04ED}" type="pres">
      <dgm:prSet presAssocID="{04A5F9C0-78CC-4FD5-80B3-53AB15D2B882}" presName="linNode" presStyleCnt="0"/>
      <dgm:spPr/>
    </dgm:pt>
    <dgm:pt modelId="{F22E1AE1-9D91-4699-8822-47A0DB7E70A4}" type="pres">
      <dgm:prSet presAssocID="{04A5F9C0-78CC-4FD5-80B3-53AB15D2B882}" presName="parentText" presStyleLbl="node1" presStyleIdx="0" presStyleCnt="3" custScaleX="49213">
        <dgm:presLayoutVars>
          <dgm:chMax val="1"/>
          <dgm:bulletEnabled val="1"/>
        </dgm:presLayoutVars>
      </dgm:prSet>
      <dgm:spPr/>
    </dgm:pt>
    <dgm:pt modelId="{1D4C0D5B-03B8-487A-AE34-614F62BCFE6E}" type="pres">
      <dgm:prSet presAssocID="{04A5F9C0-78CC-4FD5-80B3-53AB15D2B882}" presName="descendantText" presStyleLbl="alignAccFollowNode1" presStyleIdx="0" presStyleCnt="3" custScaleX="128028">
        <dgm:presLayoutVars>
          <dgm:bulletEnabled val="1"/>
        </dgm:presLayoutVars>
      </dgm:prSet>
      <dgm:spPr/>
    </dgm:pt>
    <dgm:pt modelId="{6847FA4D-2B76-49E0-BA09-7E939A70E512}" type="pres">
      <dgm:prSet presAssocID="{185AA7EA-84F2-42BE-86F6-3636A6BC8173}" presName="sp" presStyleCnt="0"/>
      <dgm:spPr/>
    </dgm:pt>
    <dgm:pt modelId="{DD0819B8-0F98-454A-943F-F9A6D07ECE66}" type="pres">
      <dgm:prSet presAssocID="{B8E70D67-BED5-47ED-84C2-A90B98D041ED}" presName="linNode" presStyleCnt="0"/>
      <dgm:spPr/>
    </dgm:pt>
    <dgm:pt modelId="{984EFA9A-5A43-422E-B1BF-DF3AB29D5CF4}" type="pres">
      <dgm:prSet presAssocID="{B8E70D67-BED5-47ED-84C2-A90B98D041ED}" presName="parentText" presStyleLbl="node1" presStyleIdx="1" presStyleCnt="3" custScaleX="49213">
        <dgm:presLayoutVars>
          <dgm:chMax val="1"/>
          <dgm:bulletEnabled val="1"/>
        </dgm:presLayoutVars>
      </dgm:prSet>
      <dgm:spPr/>
    </dgm:pt>
    <dgm:pt modelId="{41B13E9A-1DA3-4D2A-9969-D6F0E73EE88C}" type="pres">
      <dgm:prSet presAssocID="{B8E70D67-BED5-47ED-84C2-A90B98D041ED}" presName="descendantText" presStyleLbl="alignAccFollowNode1" presStyleIdx="1" presStyleCnt="3" custScaleX="130397">
        <dgm:presLayoutVars>
          <dgm:bulletEnabled val="1"/>
        </dgm:presLayoutVars>
      </dgm:prSet>
      <dgm:spPr/>
    </dgm:pt>
    <dgm:pt modelId="{0E89C8C0-E972-4162-A17D-4B187E941732}" type="pres">
      <dgm:prSet presAssocID="{031A01E8-F17A-4CDA-8571-8D77AA03F4AD}" presName="sp" presStyleCnt="0"/>
      <dgm:spPr/>
    </dgm:pt>
    <dgm:pt modelId="{2B94338F-42D4-46E6-9E85-C16C97FB3280}" type="pres">
      <dgm:prSet presAssocID="{4AA2E010-5BC1-49FC-95BB-3D69CE32C7B5}" presName="linNode" presStyleCnt="0"/>
      <dgm:spPr/>
    </dgm:pt>
    <dgm:pt modelId="{7D77AE81-F301-4681-964B-269D589CCBEB}" type="pres">
      <dgm:prSet presAssocID="{4AA2E010-5BC1-49FC-95BB-3D69CE32C7B5}" presName="parentText" presStyleLbl="node1" presStyleIdx="2" presStyleCnt="3" custScaleX="49213">
        <dgm:presLayoutVars>
          <dgm:chMax val="1"/>
          <dgm:bulletEnabled val="1"/>
        </dgm:presLayoutVars>
      </dgm:prSet>
      <dgm:spPr/>
    </dgm:pt>
    <dgm:pt modelId="{00F49AE4-950A-4BA7-ACDB-01E3EC6B8483}" type="pres">
      <dgm:prSet presAssocID="{4AA2E010-5BC1-49FC-95BB-3D69CE32C7B5}" presName="descendantText" presStyleLbl="alignAccFollowNode1" presStyleIdx="2" presStyleCnt="3" custScaleX="130411">
        <dgm:presLayoutVars>
          <dgm:bulletEnabled val="1"/>
        </dgm:presLayoutVars>
      </dgm:prSet>
      <dgm:spPr/>
    </dgm:pt>
  </dgm:ptLst>
  <dgm:cxnLst>
    <dgm:cxn modelId="{865D3309-7ED9-424E-9933-2CA388FC468E}" type="presOf" srcId="{B8E70D67-BED5-47ED-84C2-A90B98D041ED}" destId="{984EFA9A-5A43-422E-B1BF-DF3AB29D5CF4}" srcOrd="0" destOrd="0" presId="urn:microsoft.com/office/officeart/2005/8/layout/vList5"/>
    <dgm:cxn modelId="{D1C70B1D-4CFB-49CC-AAF9-FA3FD8F6C0FE}" type="presOf" srcId="{5DDAEA9B-2987-4A10-A4F8-AB449B69211E}" destId="{1D4C0D5B-03B8-487A-AE34-614F62BCFE6E}" srcOrd="0" destOrd="0" presId="urn:microsoft.com/office/officeart/2005/8/layout/vList5"/>
    <dgm:cxn modelId="{3F37842A-899D-4034-9403-E92EB9923214}" type="presOf" srcId="{AB50D58B-59F7-427D-B5EF-4413A26AD466}" destId="{00F49AE4-950A-4BA7-ACDB-01E3EC6B8483}" srcOrd="0" destOrd="0" presId="urn:microsoft.com/office/officeart/2005/8/layout/vList5"/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F5E02148-E418-4E8A-B0E8-307805A1D9DF}" type="presOf" srcId="{4AA2E010-5BC1-49FC-95BB-3D69CE32C7B5}" destId="{7D77AE81-F301-4681-964B-269D589CCBEB}" srcOrd="0" destOrd="0" presId="urn:microsoft.com/office/officeart/2005/8/layout/vList5"/>
    <dgm:cxn modelId="{09A99A84-ED84-47B1-81E8-32A2FA8A6E1E}" type="presOf" srcId="{F7E6C65B-602B-46C6-97A3-BBB7E63A96D9}" destId="{664FB19C-D697-446D-ABD1-56A34A2518CC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6CE97FA6-3544-4EB4-BB8D-0ECEB93F06C2}" type="presOf" srcId="{04A5F9C0-78CC-4FD5-80B3-53AB15D2B882}" destId="{F22E1AE1-9D91-4699-8822-47A0DB7E70A4}" srcOrd="0" destOrd="0" presId="urn:microsoft.com/office/officeart/2005/8/layout/vList5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26E706C7-3850-4615-AA5B-CDDF8E740C77}" type="presOf" srcId="{B622F60D-0FB9-45CD-A77D-A1D149765286}" destId="{41B13E9A-1DA3-4D2A-9969-D6F0E73EE88C}" srcOrd="0" destOrd="0" presId="urn:microsoft.com/office/officeart/2005/8/layout/vList5"/>
    <dgm:cxn modelId="{375876EE-2D8E-4B0D-A897-7EE12C5942C4}" srcId="{F7E6C65B-602B-46C6-97A3-BBB7E63A96D9}" destId="{4AA2E010-5BC1-49FC-95BB-3D69CE32C7B5}" srcOrd="2" destOrd="0" parTransId="{3604C0FC-EB6D-436C-B810-D5A70AE7AEE5}" sibTransId="{43D76A9E-AEBB-4EAC-B249-4C05C392FF65}"/>
    <dgm:cxn modelId="{A3AE5DF4-E687-4388-AAEB-AA36F40AEDD6}" srcId="{4AA2E010-5BC1-49FC-95BB-3D69CE32C7B5}" destId="{AB50D58B-59F7-427D-B5EF-4413A26AD466}" srcOrd="0" destOrd="0" parTransId="{52DBFD86-2708-4090-944E-4AD4281A968B}" sibTransId="{1A8494B4-B434-43D1-9988-430324E5641B}"/>
    <dgm:cxn modelId="{5412A065-54E8-41B2-9440-CFE7D4EF582F}" type="presParOf" srcId="{664FB19C-D697-446D-ABD1-56A34A2518CC}" destId="{A7058647-EA52-4EB1-B6A5-81616C4C04ED}" srcOrd="0" destOrd="0" presId="urn:microsoft.com/office/officeart/2005/8/layout/vList5"/>
    <dgm:cxn modelId="{4698192F-F830-4F99-8868-78812420B043}" type="presParOf" srcId="{A7058647-EA52-4EB1-B6A5-81616C4C04ED}" destId="{F22E1AE1-9D91-4699-8822-47A0DB7E70A4}" srcOrd="0" destOrd="0" presId="urn:microsoft.com/office/officeart/2005/8/layout/vList5"/>
    <dgm:cxn modelId="{69B89630-D0DB-43A5-ADB1-FF41F90D519F}" type="presParOf" srcId="{A7058647-EA52-4EB1-B6A5-81616C4C04ED}" destId="{1D4C0D5B-03B8-487A-AE34-614F62BCFE6E}" srcOrd="1" destOrd="0" presId="urn:microsoft.com/office/officeart/2005/8/layout/vList5"/>
    <dgm:cxn modelId="{D3CFA56F-D9BC-4E2E-8F8D-9F7D2AD9A837}" type="presParOf" srcId="{664FB19C-D697-446D-ABD1-56A34A2518CC}" destId="{6847FA4D-2B76-49E0-BA09-7E939A70E512}" srcOrd="1" destOrd="0" presId="urn:microsoft.com/office/officeart/2005/8/layout/vList5"/>
    <dgm:cxn modelId="{B071A944-8EB5-4264-9AC6-44F291139616}" type="presParOf" srcId="{664FB19C-D697-446D-ABD1-56A34A2518CC}" destId="{DD0819B8-0F98-454A-943F-F9A6D07ECE66}" srcOrd="2" destOrd="0" presId="urn:microsoft.com/office/officeart/2005/8/layout/vList5"/>
    <dgm:cxn modelId="{09D6EBC2-25B9-40A3-92F2-F848F3D42D44}" type="presParOf" srcId="{DD0819B8-0F98-454A-943F-F9A6D07ECE66}" destId="{984EFA9A-5A43-422E-B1BF-DF3AB29D5CF4}" srcOrd="0" destOrd="0" presId="urn:microsoft.com/office/officeart/2005/8/layout/vList5"/>
    <dgm:cxn modelId="{2A98C751-C110-4626-9243-71843015A706}" type="presParOf" srcId="{DD0819B8-0F98-454A-943F-F9A6D07ECE66}" destId="{41B13E9A-1DA3-4D2A-9969-D6F0E73EE88C}" srcOrd="1" destOrd="0" presId="urn:microsoft.com/office/officeart/2005/8/layout/vList5"/>
    <dgm:cxn modelId="{1D0B63A8-3783-436D-8E6C-09623047F219}" type="presParOf" srcId="{664FB19C-D697-446D-ABD1-56A34A2518CC}" destId="{0E89C8C0-E972-4162-A17D-4B187E941732}" srcOrd="3" destOrd="0" presId="urn:microsoft.com/office/officeart/2005/8/layout/vList5"/>
    <dgm:cxn modelId="{8FE7F8CD-0AFF-4CB0-881A-250E13361290}" type="presParOf" srcId="{664FB19C-D697-446D-ABD1-56A34A2518CC}" destId="{2B94338F-42D4-46E6-9E85-C16C97FB3280}" srcOrd="4" destOrd="0" presId="urn:microsoft.com/office/officeart/2005/8/layout/vList5"/>
    <dgm:cxn modelId="{26C11305-526F-4C3B-B27D-7A704BA82C4F}" type="presParOf" srcId="{2B94338F-42D4-46E6-9E85-C16C97FB3280}" destId="{7D77AE81-F301-4681-964B-269D589CCBEB}" srcOrd="0" destOrd="0" presId="urn:microsoft.com/office/officeart/2005/8/layout/vList5"/>
    <dgm:cxn modelId="{83667AC9-3A9B-4A55-A08D-F453BFAF4712}" type="presParOf" srcId="{2B94338F-42D4-46E6-9E85-C16C97FB3280}" destId="{00F49AE4-950A-4BA7-ACDB-01E3EC6B84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>
        <a:blipFill>
          <a:blip xmlns:r="http://schemas.openxmlformats.org/officeDocument/2006/relationships" r:embed="rId1"/>
          <a:stretch>
            <a:fillRect l="-1096" t="-5357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B622F60D-0FB9-45CD-A77D-A1D149765286}">
      <dgm:prSet phldrT="[Text]"/>
      <dgm:spPr>
        <a:blipFill>
          <a:blip xmlns:r="http://schemas.openxmlformats.org/officeDocument/2006/relationships" r:embed="rId4"/>
          <a:stretch>
            <a:fillRect l="-1211" t="-7143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B6AB079-54B8-4C21-A685-39F4FE468938}" type="parTrans" cxnId="{1558C9A7-6C5D-43D7-ABC9-F788914D110B}">
      <dgm:prSet/>
      <dgm:spPr/>
      <dgm:t>
        <a:bodyPr/>
        <a:lstStyle/>
        <a:p>
          <a:endParaRPr lang="es-ES"/>
        </a:p>
      </dgm:t>
    </dgm:pt>
    <dgm:pt modelId="{CB5105CB-9CCD-4B66-992B-B1495A4E14BF}" type="sibTrans" cxnId="{1558C9A7-6C5D-43D7-ABC9-F788914D110B}">
      <dgm:prSet/>
      <dgm:spPr/>
      <dgm:t>
        <a:bodyPr/>
        <a:lstStyle/>
        <a:p>
          <a:endParaRPr lang="es-ES"/>
        </a:p>
      </dgm:t>
    </dgm:pt>
    <dgm:pt modelId="{4AA2E010-5BC1-49FC-95BB-3D69CE32C7B5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604C0FC-EB6D-436C-B810-D5A70AE7AEE5}" type="parTrans" cxnId="{375876EE-2D8E-4B0D-A897-7EE12C5942C4}">
      <dgm:prSet/>
      <dgm:spPr/>
      <dgm:t>
        <a:bodyPr/>
        <a:lstStyle/>
        <a:p>
          <a:endParaRPr lang="es-ES"/>
        </a:p>
      </dgm:t>
    </dgm:pt>
    <dgm:pt modelId="{43D76A9E-AEBB-4EAC-B249-4C05C392FF65}" type="sibTrans" cxnId="{375876EE-2D8E-4B0D-A897-7EE12C5942C4}">
      <dgm:prSet/>
      <dgm:spPr/>
      <dgm:t>
        <a:bodyPr/>
        <a:lstStyle/>
        <a:p>
          <a:endParaRPr lang="es-ES"/>
        </a:p>
      </dgm:t>
    </dgm:pt>
    <dgm:pt modelId="{AB50D58B-59F7-427D-B5EF-4413A26AD466}">
      <dgm:prSet phldrT="[Text]"/>
      <dgm:spPr>
        <a:blipFill>
          <a:blip xmlns:r="http://schemas.openxmlformats.org/officeDocument/2006/relationships" r:embed="rId6"/>
          <a:stretch>
            <a:fillRect l="-1211" t="-5357" b="-1428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2DBFD86-2708-4090-944E-4AD4281A968B}" type="parTrans" cxnId="{A3AE5DF4-E687-4388-AAEB-AA36F40AEDD6}">
      <dgm:prSet/>
      <dgm:spPr/>
      <dgm:t>
        <a:bodyPr/>
        <a:lstStyle/>
        <a:p>
          <a:endParaRPr lang="es-ES"/>
        </a:p>
      </dgm:t>
    </dgm:pt>
    <dgm:pt modelId="{1A8494B4-B434-43D1-9988-430324E5641B}" type="sibTrans" cxnId="{A3AE5DF4-E687-4388-AAEB-AA36F40AEDD6}">
      <dgm:prSet/>
      <dgm:spPr/>
      <dgm:t>
        <a:bodyPr/>
        <a:lstStyle/>
        <a:p>
          <a:endParaRPr lang="es-ES"/>
        </a:p>
      </dgm:t>
    </dgm:pt>
    <dgm:pt modelId="{664FB19C-D697-446D-ABD1-56A34A2518CC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A7058647-EA52-4EB1-B6A5-81616C4C04ED}" type="pres">
      <dgm:prSet presAssocID="{04A5F9C0-78CC-4FD5-80B3-53AB15D2B882}" presName="linNode" presStyleCnt="0"/>
      <dgm:spPr/>
    </dgm:pt>
    <dgm:pt modelId="{F22E1AE1-9D91-4699-8822-47A0DB7E70A4}" type="pres">
      <dgm:prSet presAssocID="{04A5F9C0-78CC-4FD5-80B3-53AB15D2B882}" presName="parentText" presStyleLbl="node1" presStyleIdx="0" presStyleCnt="3" custScaleX="49213">
        <dgm:presLayoutVars>
          <dgm:chMax val="1"/>
          <dgm:bulletEnabled val="1"/>
        </dgm:presLayoutVars>
      </dgm:prSet>
      <dgm:spPr/>
    </dgm:pt>
    <dgm:pt modelId="{1D4C0D5B-03B8-487A-AE34-614F62BCFE6E}" type="pres">
      <dgm:prSet presAssocID="{04A5F9C0-78CC-4FD5-80B3-53AB15D2B882}" presName="descendantText" presStyleLbl="alignAccFollowNode1" presStyleIdx="0" presStyleCnt="3" custScaleX="128028">
        <dgm:presLayoutVars>
          <dgm:bulletEnabled val="1"/>
        </dgm:presLayoutVars>
      </dgm:prSet>
      <dgm:spPr/>
    </dgm:pt>
    <dgm:pt modelId="{6847FA4D-2B76-49E0-BA09-7E939A70E512}" type="pres">
      <dgm:prSet presAssocID="{185AA7EA-84F2-42BE-86F6-3636A6BC8173}" presName="sp" presStyleCnt="0"/>
      <dgm:spPr/>
    </dgm:pt>
    <dgm:pt modelId="{DD0819B8-0F98-454A-943F-F9A6D07ECE66}" type="pres">
      <dgm:prSet presAssocID="{B8E70D67-BED5-47ED-84C2-A90B98D041ED}" presName="linNode" presStyleCnt="0"/>
      <dgm:spPr/>
    </dgm:pt>
    <dgm:pt modelId="{984EFA9A-5A43-422E-B1BF-DF3AB29D5CF4}" type="pres">
      <dgm:prSet presAssocID="{B8E70D67-BED5-47ED-84C2-A90B98D041ED}" presName="parentText" presStyleLbl="node1" presStyleIdx="1" presStyleCnt="3" custScaleX="49213">
        <dgm:presLayoutVars>
          <dgm:chMax val="1"/>
          <dgm:bulletEnabled val="1"/>
        </dgm:presLayoutVars>
      </dgm:prSet>
      <dgm:spPr/>
    </dgm:pt>
    <dgm:pt modelId="{41B13E9A-1DA3-4D2A-9969-D6F0E73EE88C}" type="pres">
      <dgm:prSet presAssocID="{B8E70D67-BED5-47ED-84C2-A90B98D041ED}" presName="descendantText" presStyleLbl="alignAccFollowNode1" presStyleIdx="1" presStyleCnt="3" custScaleX="130397">
        <dgm:presLayoutVars>
          <dgm:bulletEnabled val="1"/>
        </dgm:presLayoutVars>
      </dgm:prSet>
      <dgm:spPr/>
    </dgm:pt>
    <dgm:pt modelId="{0E89C8C0-E972-4162-A17D-4B187E941732}" type="pres">
      <dgm:prSet presAssocID="{031A01E8-F17A-4CDA-8571-8D77AA03F4AD}" presName="sp" presStyleCnt="0"/>
      <dgm:spPr/>
    </dgm:pt>
    <dgm:pt modelId="{2B94338F-42D4-46E6-9E85-C16C97FB3280}" type="pres">
      <dgm:prSet presAssocID="{4AA2E010-5BC1-49FC-95BB-3D69CE32C7B5}" presName="linNode" presStyleCnt="0"/>
      <dgm:spPr/>
    </dgm:pt>
    <dgm:pt modelId="{7D77AE81-F301-4681-964B-269D589CCBEB}" type="pres">
      <dgm:prSet presAssocID="{4AA2E010-5BC1-49FC-95BB-3D69CE32C7B5}" presName="parentText" presStyleLbl="node1" presStyleIdx="2" presStyleCnt="3" custScaleX="49213">
        <dgm:presLayoutVars>
          <dgm:chMax val="1"/>
          <dgm:bulletEnabled val="1"/>
        </dgm:presLayoutVars>
      </dgm:prSet>
      <dgm:spPr/>
    </dgm:pt>
    <dgm:pt modelId="{00F49AE4-950A-4BA7-ACDB-01E3EC6B8483}" type="pres">
      <dgm:prSet presAssocID="{4AA2E010-5BC1-49FC-95BB-3D69CE32C7B5}" presName="descendantText" presStyleLbl="alignAccFollowNode1" presStyleIdx="2" presStyleCnt="3" custScaleX="130411">
        <dgm:presLayoutVars>
          <dgm:bulletEnabled val="1"/>
        </dgm:presLayoutVars>
      </dgm:prSet>
      <dgm:spPr/>
    </dgm:pt>
  </dgm:ptLst>
  <dgm:cxnLst>
    <dgm:cxn modelId="{865D3309-7ED9-424E-9933-2CA388FC468E}" type="presOf" srcId="{B8E70D67-BED5-47ED-84C2-A90B98D041ED}" destId="{984EFA9A-5A43-422E-B1BF-DF3AB29D5CF4}" srcOrd="0" destOrd="0" presId="urn:microsoft.com/office/officeart/2005/8/layout/vList5"/>
    <dgm:cxn modelId="{D1C70B1D-4CFB-49CC-AAF9-FA3FD8F6C0FE}" type="presOf" srcId="{5DDAEA9B-2987-4A10-A4F8-AB449B69211E}" destId="{1D4C0D5B-03B8-487A-AE34-614F62BCFE6E}" srcOrd="0" destOrd="0" presId="urn:microsoft.com/office/officeart/2005/8/layout/vList5"/>
    <dgm:cxn modelId="{3F37842A-899D-4034-9403-E92EB9923214}" type="presOf" srcId="{AB50D58B-59F7-427D-B5EF-4413A26AD466}" destId="{00F49AE4-950A-4BA7-ACDB-01E3EC6B8483}" srcOrd="0" destOrd="0" presId="urn:microsoft.com/office/officeart/2005/8/layout/vList5"/>
    <dgm:cxn modelId="{6639202B-7D12-43D6-B967-C93FC3A96A8B}" srcId="{04A5F9C0-78CC-4FD5-80B3-53AB15D2B882}" destId="{5DDAEA9B-2987-4A10-A4F8-AB449B69211E}" srcOrd="0" destOrd="0" parTransId="{463BDDBF-8044-4E0E-9FFF-067E3DF1DCBF}" sibTransId="{4C84BBED-E533-4812-8A90-103C556A3EE7}"/>
    <dgm:cxn modelId="{F5E02148-E418-4E8A-B0E8-307805A1D9DF}" type="presOf" srcId="{4AA2E010-5BC1-49FC-95BB-3D69CE32C7B5}" destId="{7D77AE81-F301-4681-964B-269D589CCBEB}" srcOrd="0" destOrd="0" presId="urn:microsoft.com/office/officeart/2005/8/layout/vList5"/>
    <dgm:cxn modelId="{09A99A84-ED84-47B1-81E8-32A2FA8A6E1E}" type="presOf" srcId="{F7E6C65B-602B-46C6-97A3-BBB7E63A96D9}" destId="{664FB19C-D697-446D-ABD1-56A34A2518CC}" srcOrd="0" destOrd="0" presId="urn:microsoft.com/office/officeart/2005/8/layout/vList5"/>
    <dgm:cxn modelId="{634CBF92-98B5-4175-BC10-4BAF9865A2FA}" srcId="{F7E6C65B-602B-46C6-97A3-BBB7E63A96D9}" destId="{B8E70D67-BED5-47ED-84C2-A90B98D041ED}" srcOrd="1" destOrd="0" parTransId="{39043D63-16DE-4D17-9677-8484D2CBF142}" sibTransId="{031A01E8-F17A-4CDA-8571-8D77AA03F4AD}"/>
    <dgm:cxn modelId="{6CE97FA6-3544-4EB4-BB8D-0ECEB93F06C2}" type="presOf" srcId="{04A5F9C0-78CC-4FD5-80B3-53AB15D2B882}" destId="{F22E1AE1-9D91-4699-8822-47A0DB7E70A4}" srcOrd="0" destOrd="0" presId="urn:microsoft.com/office/officeart/2005/8/layout/vList5"/>
    <dgm:cxn modelId="{1558C9A7-6C5D-43D7-ABC9-F788914D110B}" srcId="{B8E70D67-BED5-47ED-84C2-A90B98D041ED}" destId="{B622F60D-0FB9-45CD-A77D-A1D149765286}" srcOrd="0" destOrd="0" parTransId="{3B6AB079-54B8-4C21-A685-39F4FE468938}" sibTransId="{CB5105CB-9CCD-4B66-992B-B1495A4E14BF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26E706C7-3850-4615-AA5B-CDDF8E740C77}" type="presOf" srcId="{B622F60D-0FB9-45CD-A77D-A1D149765286}" destId="{41B13E9A-1DA3-4D2A-9969-D6F0E73EE88C}" srcOrd="0" destOrd="0" presId="urn:microsoft.com/office/officeart/2005/8/layout/vList5"/>
    <dgm:cxn modelId="{375876EE-2D8E-4B0D-A897-7EE12C5942C4}" srcId="{F7E6C65B-602B-46C6-97A3-BBB7E63A96D9}" destId="{4AA2E010-5BC1-49FC-95BB-3D69CE32C7B5}" srcOrd="2" destOrd="0" parTransId="{3604C0FC-EB6D-436C-B810-D5A70AE7AEE5}" sibTransId="{43D76A9E-AEBB-4EAC-B249-4C05C392FF65}"/>
    <dgm:cxn modelId="{A3AE5DF4-E687-4388-AAEB-AA36F40AEDD6}" srcId="{4AA2E010-5BC1-49FC-95BB-3D69CE32C7B5}" destId="{AB50D58B-59F7-427D-B5EF-4413A26AD466}" srcOrd="0" destOrd="0" parTransId="{52DBFD86-2708-4090-944E-4AD4281A968B}" sibTransId="{1A8494B4-B434-43D1-9988-430324E5641B}"/>
    <dgm:cxn modelId="{5412A065-54E8-41B2-9440-CFE7D4EF582F}" type="presParOf" srcId="{664FB19C-D697-446D-ABD1-56A34A2518CC}" destId="{A7058647-EA52-4EB1-B6A5-81616C4C04ED}" srcOrd="0" destOrd="0" presId="urn:microsoft.com/office/officeart/2005/8/layout/vList5"/>
    <dgm:cxn modelId="{4698192F-F830-4F99-8868-78812420B043}" type="presParOf" srcId="{A7058647-EA52-4EB1-B6A5-81616C4C04ED}" destId="{F22E1AE1-9D91-4699-8822-47A0DB7E70A4}" srcOrd="0" destOrd="0" presId="urn:microsoft.com/office/officeart/2005/8/layout/vList5"/>
    <dgm:cxn modelId="{69B89630-D0DB-43A5-ADB1-FF41F90D519F}" type="presParOf" srcId="{A7058647-EA52-4EB1-B6A5-81616C4C04ED}" destId="{1D4C0D5B-03B8-487A-AE34-614F62BCFE6E}" srcOrd="1" destOrd="0" presId="urn:microsoft.com/office/officeart/2005/8/layout/vList5"/>
    <dgm:cxn modelId="{D3CFA56F-D9BC-4E2E-8F8D-9F7D2AD9A837}" type="presParOf" srcId="{664FB19C-D697-446D-ABD1-56A34A2518CC}" destId="{6847FA4D-2B76-49E0-BA09-7E939A70E512}" srcOrd="1" destOrd="0" presId="urn:microsoft.com/office/officeart/2005/8/layout/vList5"/>
    <dgm:cxn modelId="{B071A944-8EB5-4264-9AC6-44F291139616}" type="presParOf" srcId="{664FB19C-D697-446D-ABD1-56A34A2518CC}" destId="{DD0819B8-0F98-454A-943F-F9A6D07ECE66}" srcOrd="2" destOrd="0" presId="urn:microsoft.com/office/officeart/2005/8/layout/vList5"/>
    <dgm:cxn modelId="{09D6EBC2-25B9-40A3-92F2-F848F3D42D44}" type="presParOf" srcId="{DD0819B8-0F98-454A-943F-F9A6D07ECE66}" destId="{984EFA9A-5A43-422E-B1BF-DF3AB29D5CF4}" srcOrd="0" destOrd="0" presId="urn:microsoft.com/office/officeart/2005/8/layout/vList5"/>
    <dgm:cxn modelId="{2A98C751-C110-4626-9243-71843015A706}" type="presParOf" srcId="{DD0819B8-0F98-454A-943F-F9A6D07ECE66}" destId="{41B13E9A-1DA3-4D2A-9969-D6F0E73EE88C}" srcOrd="1" destOrd="0" presId="urn:microsoft.com/office/officeart/2005/8/layout/vList5"/>
    <dgm:cxn modelId="{1D0B63A8-3783-436D-8E6C-09623047F219}" type="presParOf" srcId="{664FB19C-D697-446D-ABD1-56A34A2518CC}" destId="{0E89C8C0-E972-4162-A17D-4B187E941732}" srcOrd="3" destOrd="0" presId="urn:microsoft.com/office/officeart/2005/8/layout/vList5"/>
    <dgm:cxn modelId="{8FE7F8CD-0AFF-4CB0-881A-250E13361290}" type="presParOf" srcId="{664FB19C-D697-446D-ABD1-56A34A2518CC}" destId="{2B94338F-42D4-46E6-9E85-C16C97FB3280}" srcOrd="4" destOrd="0" presId="urn:microsoft.com/office/officeart/2005/8/layout/vList5"/>
    <dgm:cxn modelId="{26C11305-526F-4C3B-B27D-7A704BA82C4F}" type="presParOf" srcId="{2B94338F-42D4-46E6-9E85-C16C97FB3280}" destId="{7D77AE81-F301-4681-964B-269D589CCBEB}" srcOrd="0" destOrd="0" presId="urn:microsoft.com/office/officeart/2005/8/layout/vList5"/>
    <dgm:cxn modelId="{83667AC9-3A9B-4A55-A08D-F453BFAF4712}" type="presParOf" srcId="{2B94338F-42D4-46E6-9E85-C16C97FB3280}" destId="{00F49AE4-950A-4BA7-ACDB-01E3EC6B848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4EEEE9-F821-426D-BA74-CEF99BF28E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CBE37E-5F67-44A0-8A78-63E9B49F6173}">
      <dgm:prSet phldrT="[Text]"/>
      <dgm:spPr/>
      <dgm:t>
        <a:bodyPr/>
        <a:lstStyle/>
        <a:p>
          <a:r>
            <a:rPr lang="es-ES" dirty="0"/>
            <a:t>Entrada: pertenencias a cada conjunto de salida</a:t>
          </a:r>
        </a:p>
      </dgm:t>
    </dgm:pt>
    <dgm:pt modelId="{15A08B87-6E55-4F89-A659-B9F608217DB2}" type="parTrans" cxnId="{80717D45-D020-4B74-AA17-D3EF6FE764D8}">
      <dgm:prSet/>
      <dgm:spPr/>
      <dgm:t>
        <a:bodyPr/>
        <a:lstStyle/>
        <a:p>
          <a:endParaRPr lang="es-ES"/>
        </a:p>
      </dgm:t>
    </dgm:pt>
    <dgm:pt modelId="{DC7FF89B-AC80-4228-865D-A159D875D159}" type="sibTrans" cxnId="{80717D45-D020-4B74-AA17-D3EF6FE764D8}">
      <dgm:prSet/>
      <dgm:spPr/>
      <dgm:t>
        <a:bodyPr/>
        <a:lstStyle/>
        <a:p>
          <a:endParaRPr lang="es-ES"/>
        </a:p>
      </dgm:t>
    </dgm:pt>
    <dgm:pt modelId="{CFDEB825-85DA-40EA-AB5D-9027EC582797}">
      <dgm:prSet phldrT="[Text]"/>
      <dgm:spPr/>
      <dgm:t>
        <a:bodyPr/>
        <a:lstStyle/>
        <a:p>
          <a:r>
            <a:rPr lang="es-ES" dirty="0"/>
            <a:t>Salida: Variable </a:t>
          </a:r>
          <a:r>
            <a:rPr lang="es-ES" dirty="0" err="1"/>
            <a:t>crisp</a:t>
          </a:r>
          <a:endParaRPr lang="es-ES" dirty="0"/>
        </a:p>
      </dgm:t>
    </dgm:pt>
    <dgm:pt modelId="{AEA3F9B0-9747-478E-B363-9D0F94F687DD}" type="parTrans" cxnId="{43B9D2F6-7D29-4894-85E2-619CCC9DD416}">
      <dgm:prSet/>
      <dgm:spPr/>
      <dgm:t>
        <a:bodyPr/>
        <a:lstStyle/>
        <a:p>
          <a:endParaRPr lang="es-ES"/>
        </a:p>
      </dgm:t>
    </dgm:pt>
    <dgm:pt modelId="{55E9FB03-0287-425F-A547-7D60DCC82ED7}" type="sibTrans" cxnId="{43B9D2F6-7D29-4894-85E2-619CCC9DD416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C775EE8E-2A49-4646-A4CE-AD1C35293D32}">
          <dgm:prSet phldrT="[Text]"/>
          <dgm:spPr/>
          <dgm:t>
            <a:bodyPr/>
            <a:lstStyle/>
            <a:p>
              <a:r>
                <a:rPr lang="es-ES" dirty="0"/>
                <a:t>Controlador </a:t>
              </a:r>
              <a:r>
                <a:rPr lang="es-ES" dirty="0" err="1"/>
                <a:t>Takagi-Sugeno</a:t>
              </a:r>
              <a:r>
                <a:rPr lang="es-ES" dirty="0"/>
                <a:t> de </a:t>
              </a:r>
              <a:r>
                <a:rPr lang="es-ES" dirty="0" err="1"/>
                <a:t>órden</a:t>
              </a:r>
              <a:r>
                <a:rPr lang="es-ES" dirty="0"/>
                <a:t>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0</m:t>
                  </m:r>
                </m:oMath>
              </a14:m>
              <a:endParaRPr lang="es-ES" dirty="0"/>
            </a:p>
          </dgm:t>
        </dgm:pt>
      </mc:Choice>
      <mc:Fallback xmlns="">
        <dgm:pt modelId="{C775EE8E-2A49-4646-A4CE-AD1C35293D32}">
          <dgm:prSet phldrT="[Text]"/>
          <dgm:spPr/>
          <dgm:t>
            <a:bodyPr/>
            <a:lstStyle/>
            <a:p>
              <a:r>
                <a:rPr lang="es-ES" dirty="0"/>
                <a:t>Controlador </a:t>
              </a:r>
              <a:r>
                <a:rPr lang="es-ES" dirty="0" err="1"/>
                <a:t>Takagi-Sugeno</a:t>
              </a:r>
              <a:r>
                <a:rPr lang="es-ES" dirty="0"/>
                <a:t> de </a:t>
              </a:r>
              <a:r>
                <a:rPr lang="es-ES" dirty="0" err="1"/>
                <a:t>órden</a:t>
              </a:r>
              <a:r>
                <a:rPr lang="es-ES" dirty="0"/>
                <a:t> </a:t>
              </a:r>
              <a:r>
                <a:rPr lang="es-ES" i="0" dirty="0">
                  <a:latin typeface="Cambria Math" panose="02040503050406030204" pitchFamily="18" charset="0"/>
                </a:rPr>
                <a:t>0</a:t>
              </a:r>
              <a:endParaRPr lang="es-ES" dirty="0"/>
            </a:p>
          </dgm:t>
        </dgm:pt>
      </mc:Fallback>
    </mc:AlternateContent>
    <dgm:pt modelId="{6CF79A84-BBB8-4151-B6EE-F16546ADD07E}" type="parTrans" cxnId="{824603B0-7BAF-4AB9-899D-1BD2392A4128}">
      <dgm:prSet/>
      <dgm:spPr/>
      <dgm:t>
        <a:bodyPr/>
        <a:lstStyle/>
        <a:p>
          <a:endParaRPr lang="es-ES"/>
        </a:p>
      </dgm:t>
    </dgm:pt>
    <dgm:pt modelId="{7C9249AC-E63E-47A7-8218-D6C829BD060F}" type="sibTrans" cxnId="{824603B0-7BAF-4AB9-899D-1BD2392A4128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FC5E00D7-E147-486F-A47B-12A6929F796F}">
          <dgm:prSet phldrT="[Text]"/>
          <dgm:spPr/>
          <dgm:t>
            <a:bodyPr/>
            <a:lstStyle/>
            <a:p>
              <a:r>
                <a:rPr lang="es-ES" dirty="0"/>
                <a:t>Las pertenencias de una misma variable se agregan según la 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s-ES" dirty="0"/>
                <a:t>-</a:t>
              </a:r>
              <a:r>
                <a:rPr lang="es-ES" dirty="0" err="1"/>
                <a:t>conorm</a:t>
              </a:r>
              <a:endParaRPr lang="es-ES" dirty="0"/>
            </a:p>
          </dgm:t>
        </dgm:pt>
      </mc:Choice>
      <mc:Fallback xmlns="">
        <dgm:pt modelId="{FC5E00D7-E147-486F-A47B-12A6929F796F}">
          <dgm:prSet phldrT="[Text]"/>
          <dgm:spPr/>
          <dgm:t>
            <a:bodyPr/>
            <a:lstStyle/>
            <a:p>
              <a:r>
                <a:rPr lang="es-ES" dirty="0"/>
                <a:t>Las pertenencias de una misma variable se agregan según la </a:t>
              </a:r>
              <a:r>
                <a:rPr lang="es-ES" i="0" dirty="0">
                  <a:latin typeface="Cambria Math" panose="02040503050406030204" pitchFamily="18" charset="0"/>
                </a:rPr>
                <a:t>𝑡</a:t>
              </a:r>
              <a:r>
                <a:rPr lang="es-ES" dirty="0"/>
                <a:t>-</a:t>
              </a:r>
              <a:r>
                <a:rPr lang="es-ES" dirty="0" err="1"/>
                <a:t>conorm</a:t>
              </a:r>
              <a:endParaRPr lang="es-ES" dirty="0"/>
            </a:p>
          </dgm:t>
        </dgm:pt>
      </mc:Fallback>
    </mc:AlternateContent>
    <dgm:pt modelId="{189CB9A1-8682-48DA-BE70-94F787A4CBB4}" type="parTrans" cxnId="{B6A278E8-0FFE-45A6-B1D8-D08FF74A5A8E}">
      <dgm:prSet/>
      <dgm:spPr/>
      <dgm:t>
        <a:bodyPr/>
        <a:lstStyle/>
        <a:p>
          <a:endParaRPr lang="es-ES"/>
        </a:p>
      </dgm:t>
    </dgm:pt>
    <dgm:pt modelId="{17D30907-BAB9-4D5D-8CA4-F539A7F73BA4}" type="sibTrans" cxnId="{B6A278E8-0FFE-45A6-B1D8-D08FF74A5A8E}">
      <dgm:prSet/>
      <dgm:spPr/>
      <dgm:t>
        <a:bodyPr/>
        <a:lstStyle/>
        <a:p>
          <a:endParaRPr lang="es-ES"/>
        </a:p>
      </dgm:t>
    </dgm:pt>
    <dgm:pt modelId="{A6F84829-1ABD-4F56-A196-56E34B86851F}" type="pres">
      <dgm:prSet presAssocID="{A44EEEE9-F821-426D-BA74-CEF99BF28EB5}" presName="linear" presStyleCnt="0">
        <dgm:presLayoutVars>
          <dgm:animLvl val="lvl"/>
          <dgm:resizeHandles val="exact"/>
        </dgm:presLayoutVars>
      </dgm:prSet>
      <dgm:spPr/>
    </dgm:pt>
    <dgm:pt modelId="{DDDEBEB7-CAD8-48DC-A0F6-20F6CFB198FB}" type="pres">
      <dgm:prSet presAssocID="{FFCBE37E-5F67-44A0-8A78-63E9B49F61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C3FDAC-D26D-40EF-B72A-6E1468CB3833}" type="pres">
      <dgm:prSet presAssocID="{DC7FF89B-AC80-4228-865D-A159D875D159}" presName="spacer" presStyleCnt="0"/>
      <dgm:spPr/>
    </dgm:pt>
    <dgm:pt modelId="{0308775B-A4D1-4446-AB43-E063821BDBEE}" type="pres">
      <dgm:prSet presAssocID="{CFDEB825-85DA-40EA-AB5D-9027EC5827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B7A496-9506-416C-96E1-99D07E714522}" type="pres">
      <dgm:prSet presAssocID="{55E9FB03-0287-425F-A547-7D60DCC82ED7}" presName="spacer" presStyleCnt="0"/>
      <dgm:spPr/>
    </dgm:pt>
    <dgm:pt modelId="{EF820021-4071-4424-BE94-205C38274D4C}" type="pres">
      <dgm:prSet presAssocID="{FC5E00D7-E147-486F-A47B-12A6929F79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523E9C-625B-40BF-9EF5-D834DA14F052}" type="pres">
      <dgm:prSet presAssocID="{17D30907-BAB9-4D5D-8CA4-F539A7F73BA4}" presName="spacer" presStyleCnt="0"/>
      <dgm:spPr/>
    </dgm:pt>
    <dgm:pt modelId="{AD444714-8C39-4D5F-8421-E6C29B19829C}" type="pres">
      <dgm:prSet presAssocID="{C775EE8E-2A49-4646-A4CE-AD1C35293D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198CD18-D39A-48BB-9FF2-DC6E55736C55}" type="presOf" srcId="{FC5E00D7-E147-486F-A47B-12A6929F796F}" destId="{EF820021-4071-4424-BE94-205C38274D4C}" srcOrd="0" destOrd="0" presId="urn:microsoft.com/office/officeart/2005/8/layout/vList2"/>
    <dgm:cxn modelId="{80717D45-D020-4B74-AA17-D3EF6FE764D8}" srcId="{A44EEEE9-F821-426D-BA74-CEF99BF28EB5}" destId="{FFCBE37E-5F67-44A0-8A78-63E9B49F6173}" srcOrd="0" destOrd="0" parTransId="{15A08B87-6E55-4F89-A659-B9F608217DB2}" sibTransId="{DC7FF89B-AC80-4228-865D-A159D875D159}"/>
    <dgm:cxn modelId="{B71F3D53-18FF-4B3C-B5C5-8B068F90EC14}" type="presOf" srcId="{CFDEB825-85DA-40EA-AB5D-9027EC582797}" destId="{0308775B-A4D1-4446-AB43-E063821BDBEE}" srcOrd="0" destOrd="0" presId="urn:microsoft.com/office/officeart/2005/8/layout/vList2"/>
    <dgm:cxn modelId="{43F04C8C-921E-42AC-9935-A227DB68C5CE}" type="presOf" srcId="{FFCBE37E-5F67-44A0-8A78-63E9B49F6173}" destId="{DDDEBEB7-CAD8-48DC-A0F6-20F6CFB198FB}" srcOrd="0" destOrd="0" presId="urn:microsoft.com/office/officeart/2005/8/layout/vList2"/>
    <dgm:cxn modelId="{A81F62A5-7FD3-4549-BFD2-6F22A937A5AC}" type="presOf" srcId="{A44EEEE9-F821-426D-BA74-CEF99BF28EB5}" destId="{A6F84829-1ABD-4F56-A196-56E34B86851F}" srcOrd="0" destOrd="0" presId="urn:microsoft.com/office/officeart/2005/8/layout/vList2"/>
    <dgm:cxn modelId="{824603B0-7BAF-4AB9-899D-1BD2392A4128}" srcId="{A44EEEE9-F821-426D-BA74-CEF99BF28EB5}" destId="{C775EE8E-2A49-4646-A4CE-AD1C35293D32}" srcOrd="3" destOrd="0" parTransId="{6CF79A84-BBB8-4151-B6EE-F16546ADD07E}" sibTransId="{7C9249AC-E63E-47A7-8218-D6C829BD060F}"/>
    <dgm:cxn modelId="{807219B8-CC94-4398-B139-6B988B228AD8}" type="presOf" srcId="{C775EE8E-2A49-4646-A4CE-AD1C35293D32}" destId="{AD444714-8C39-4D5F-8421-E6C29B19829C}" srcOrd="0" destOrd="0" presId="urn:microsoft.com/office/officeart/2005/8/layout/vList2"/>
    <dgm:cxn modelId="{B6A278E8-0FFE-45A6-B1D8-D08FF74A5A8E}" srcId="{A44EEEE9-F821-426D-BA74-CEF99BF28EB5}" destId="{FC5E00D7-E147-486F-A47B-12A6929F796F}" srcOrd="2" destOrd="0" parTransId="{189CB9A1-8682-48DA-BE70-94F787A4CBB4}" sibTransId="{17D30907-BAB9-4D5D-8CA4-F539A7F73BA4}"/>
    <dgm:cxn modelId="{43B9D2F6-7D29-4894-85E2-619CCC9DD416}" srcId="{A44EEEE9-F821-426D-BA74-CEF99BF28EB5}" destId="{CFDEB825-85DA-40EA-AB5D-9027EC582797}" srcOrd="1" destOrd="0" parTransId="{AEA3F9B0-9747-478E-B363-9D0F94F687DD}" sibTransId="{55E9FB03-0287-425F-A547-7D60DCC82ED7}"/>
    <dgm:cxn modelId="{2DD54553-4353-44FC-BD6A-AAD77D733836}" type="presParOf" srcId="{A6F84829-1ABD-4F56-A196-56E34B86851F}" destId="{DDDEBEB7-CAD8-48DC-A0F6-20F6CFB198FB}" srcOrd="0" destOrd="0" presId="urn:microsoft.com/office/officeart/2005/8/layout/vList2"/>
    <dgm:cxn modelId="{5E3DD20A-8DE8-4B88-9EFA-B0A09CBFFB1E}" type="presParOf" srcId="{A6F84829-1ABD-4F56-A196-56E34B86851F}" destId="{AAC3FDAC-D26D-40EF-B72A-6E1468CB3833}" srcOrd="1" destOrd="0" presId="urn:microsoft.com/office/officeart/2005/8/layout/vList2"/>
    <dgm:cxn modelId="{A0893742-56C9-4E9B-8158-53681F45CC80}" type="presParOf" srcId="{A6F84829-1ABD-4F56-A196-56E34B86851F}" destId="{0308775B-A4D1-4446-AB43-E063821BDBEE}" srcOrd="2" destOrd="0" presId="urn:microsoft.com/office/officeart/2005/8/layout/vList2"/>
    <dgm:cxn modelId="{4769CECF-5245-423F-848A-BDF198D4A87C}" type="presParOf" srcId="{A6F84829-1ABD-4F56-A196-56E34B86851F}" destId="{A0B7A496-9506-416C-96E1-99D07E714522}" srcOrd="3" destOrd="0" presId="urn:microsoft.com/office/officeart/2005/8/layout/vList2"/>
    <dgm:cxn modelId="{F7FBAA99-7A0B-4EBF-8F38-13B9AB1D74E7}" type="presParOf" srcId="{A6F84829-1ABD-4F56-A196-56E34B86851F}" destId="{EF820021-4071-4424-BE94-205C38274D4C}" srcOrd="4" destOrd="0" presId="urn:microsoft.com/office/officeart/2005/8/layout/vList2"/>
    <dgm:cxn modelId="{5670D193-ABD4-4778-A71B-5A6ABE4501DD}" type="presParOf" srcId="{A6F84829-1ABD-4F56-A196-56E34B86851F}" destId="{56523E9C-625B-40BF-9EF5-D834DA14F052}" srcOrd="5" destOrd="0" presId="urn:microsoft.com/office/officeart/2005/8/layout/vList2"/>
    <dgm:cxn modelId="{9291F422-FB92-403D-B1A8-62CC9C933018}" type="presParOf" srcId="{A6F84829-1ABD-4F56-A196-56E34B86851F}" destId="{AD444714-8C39-4D5F-8421-E6C29B198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4EEEE9-F821-426D-BA74-CEF99BF28E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FCBE37E-5F67-44A0-8A78-63E9B49F6173}">
      <dgm:prSet phldrT="[Text]"/>
      <dgm:spPr/>
      <dgm:t>
        <a:bodyPr/>
        <a:lstStyle/>
        <a:p>
          <a:r>
            <a:rPr lang="es-ES" dirty="0"/>
            <a:t>Entrada: pertenencias a cada conjunto de salida</a:t>
          </a:r>
        </a:p>
      </dgm:t>
    </dgm:pt>
    <dgm:pt modelId="{15A08B87-6E55-4F89-A659-B9F608217DB2}" type="parTrans" cxnId="{80717D45-D020-4B74-AA17-D3EF6FE764D8}">
      <dgm:prSet/>
      <dgm:spPr/>
      <dgm:t>
        <a:bodyPr/>
        <a:lstStyle/>
        <a:p>
          <a:endParaRPr lang="es-ES"/>
        </a:p>
      </dgm:t>
    </dgm:pt>
    <dgm:pt modelId="{DC7FF89B-AC80-4228-865D-A159D875D159}" type="sibTrans" cxnId="{80717D45-D020-4B74-AA17-D3EF6FE764D8}">
      <dgm:prSet/>
      <dgm:spPr/>
      <dgm:t>
        <a:bodyPr/>
        <a:lstStyle/>
        <a:p>
          <a:endParaRPr lang="es-ES"/>
        </a:p>
      </dgm:t>
    </dgm:pt>
    <dgm:pt modelId="{CFDEB825-85DA-40EA-AB5D-9027EC582797}">
      <dgm:prSet phldrT="[Text]"/>
      <dgm:spPr/>
      <dgm:t>
        <a:bodyPr/>
        <a:lstStyle/>
        <a:p>
          <a:r>
            <a:rPr lang="es-ES" dirty="0"/>
            <a:t>Salida: Variable </a:t>
          </a:r>
          <a:r>
            <a:rPr lang="es-ES" dirty="0" err="1"/>
            <a:t>crisp</a:t>
          </a:r>
          <a:endParaRPr lang="es-ES" dirty="0"/>
        </a:p>
      </dgm:t>
    </dgm:pt>
    <dgm:pt modelId="{AEA3F9B0-9747-478E-B363-9D0F94F687DD}" type="parTrans" cxnId="{43B9D2F6-7D29-4894-85E2-619CCC9DD416}">
      <dgm:prSet/>
      <dgm:spPr/>
      <dgm:t>
        <a:bodyPr/>
        <a:lstStyle/>
        <a:p>
          <a:endParaRPr lang="es-ES"/>
        </a:p>
      </dgm:t>
    </dgm:pt>
    <dgm:pt modelId="{55E9FB03-0287-425F-A547-7D60DCC82ED7}" type="sibTrans" cxnId="{43B9D2F6-7D29-4894-85E2-619CCC9DD416}">
      <dgm:prSet/>
      <dgm:spPr/>
      <dgm:t>
        <a:bodyPr/>
        <a:lstStyle/>
        <a:p>
          <a:endParaRPr lang="es-ES"/>
        </a:p>
      </dgm:t>
    </dgm:pt>
    <dgm:pt modelId="{C775EE8E-2A49-4646-A4CE-AD1C35293D32}">
      <dgm:prSet phldrT="[Text]"/>
      <dgm:spPr>
        <a:blipFill>
          <a:blip xmlns:r="http://schemas.openxmlformats.org/officeDocument/2006/relationships" r:embed="rId1"/>
          <a:stretch>
            <a:fillRect l="-642" t="-1639" b="-8197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6CF79A84-BBB8-4151-B6EE-F16546ADD07E}" type="parTrans" cxnId="{824603B0-7BAF-4AB9-899D-1BD2392A4128}">
      <dgm:prSet/>
      <dgm:spPr/>
      <dgm:t>
        <a:bodyPr/>
        <a:lstStyle/>
        <a:p>
          <a:endParaRPr lang="es-ES"/>
        </a:p>
      </dgm:t>
    </dgm:pt>
    <dgm:pt modelId="{7C9249AC-E63E-47A7-8218-D6C829BD060F}" type="sibTrans" cxnId="{824603B0-7BAF-4AB9-899D-1BD2392A4128}">
      <dgm:prSet/>
      <dgm:spPr/>
      <dgm:t>
        <a:bodyPr/>
        <a:lstStyle/>
        <a:p>
          <a:endParaRPr lang="es-ES"/>
        </a:p>
      </dgm:t>
    </dgm:pt>
    <dgm:pt modelId="{FC5E00D7-E147-486F-A47B-12A6929F796F}">
      <dgm:prSet phldrT="[Text]"/>
      <dgm:spPr>
        <a:blipFill>
          <a:blip xmlns:r="http://schemas.openxmlformats.org/officeDocument/2006/relationships" r:embed="rId2"/>
          <a:stretch>
            <a:fillRect l="-642" b="-9836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189CB9A1-8682-48DA-BE70-94F787A4CBB4}" type="parTrans" cxnId="{B6A278E8-0FFE-45A6-B1D8-D08FF74A5A8E}">
      <dgm:prSet/>
      <dgm:spPr/>
      <dgm:t>
        <a:bodyPr/>
        <a:lstStyle/>
        <a:p>
          <a:endParaRPr lang="es-ES"/>
        </a:p>
      </dgm:t>
    </dgm:pt>
    <dgm:pt modelId="{17D30907-BAB9-4D5D-8CA4-F539A7F73BA4}" type="sibTrans" cxnId="{B6A278E8-0FFE-45A6-B1D8-D08FF74A5A8E}">
      <dgm:prSet/>
      <dgm:spPr/>
      <dgm:t>
        <a:bodyPr/>
        <a:lstStyle/>
        <a:p>
          <a:endParaRPr lang="es-ES"/>
        </a:p>
      </dgm:t>
    </dgm:pt>
    <dgm:pt modelId="{A6F84829-1ABD-4F56-A196-56E34B86851F}" type="pres">
      <dgm:prSet presAssocID="{A44EEEE9-F821-426D-BA74-CEF99BF28EB5}" presName="linear" presStyleCnt="0">
        <dgm:presLayoutVars>
          <dgm:animLvl val="lvl"/>
          <dgm:resizeHandles val="exact"/>
        </dgm:presLayoutVars>
      </dgm:prSet>
      <dgm:spPr/>
    </dgm:pt>
    <dgm:pt modelId="{DDDEBEB7-CAD8-48DC-A0F6-20F6CFB198FB}" type="pres">
      <dgm:prSet presAssocID="{FFCBE37E-5F67-44A0-8A78-63E9B49F61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C3FDAC-D26D-40EF-B72A-6E1468CB3833}" type="pres">
      <dgm:prSet presAssocID="{DC7FF89B-AC80-4228-865D-A159D875D159}" presName="spacer" presStyleCnt="0"/>
      <dgm:spPr/>
    </dgm:pt>
    <dgm:pt modelId="{0308775B-A4D1-4446-AB43-E063821BDBEE}" type="pres">
      <dgm:prSet presAssocID="{CFDEB825-85DA-40EA-AB5D-9027EC58279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0B7A496-9506-416C-96E1-99D07E714522}" type="pres">
      <dgm:prSet presAssocID="{55E9FB03-0287-425F-A547-7D60DCC82ED7}" presName="spacer" presStyleCnt="0"/>
      <dgm:spPr/>
    </dgm:pt>
    <dgm:pt modelId="{EF820021-4071-4424-BE94-205C38274D4C}" type="pres">
      <dgm:prSet presAssocID="{FC5E00D7-E147-486F-A47B-12A6929F79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523E9C-625B-40BF-9EF5-D834DA14F052}" type="pres">
      <dgm:prSet presAssocID="{17D30907-BAB9-4D5D-8CA4-F539A7F73BA4}" presName="spacer" presStyleCnt="0"/>
      <dgm:spPr/>
    </dgm:pt>
    <dgm:pt modelId="{AD444714-8C39-4D5F-8421-E6C29B19829C}" type="pres">
      <dgm:prSet presAssocID="{C775EE8E-2A49-4646-A4CE-AD1C35293D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198CD18-D39A-48BB-9FF2-DC6E55736C55}" type="presOf" srcId="{FC5E00D7-E147-486F-A47B-12A6929F796F}" destId="{EF820021-4071-4424-BE94-205C38274D4C}" srcOrd="0" destOrd="0" presId="urn:microsoft.com/office/officeart/2005/8/layout/vList2"/>
    <dgm:cxn modelId="{80717D45-D020-4B74-AA17-D3EF6FE764D8}" srcId="{A44EEEE9-F821-426D-BA74-CEF99BF28EB5}" destId="{FFCBE37E-5F67-44A0-8A78-63E9B49F6173}" srcOrd="0" destOrd="0" parTransId="{15A08B87-6E55-4F89-A659-B9F608217DB2}" sibTransId="{DC7FF89B-AC80-4228-865D-A159D875D159}"/>
    <dgm:cxn modelId="{B71F3D53-18FF-4B3C-B5C5-8B068F90EC14}" type="presOf" srcId="{CFDEB825-85DA-40EA-AB5D-9027EC582797}" destId="{0308775B-A4D1-4446-AB43-E063821BDBEE}" srcOrd="0" destOrd="0" presId="urn:microsoft.com/office/officeart/2005/8/layout/vList2"/>
    <dgm:cxn modelId="{43F04C8C-921E-42AC-9935-A227DB68C5CE}" type="presOf" srcId="{FFCBE37E-5F67-44A0-8A78-63E9B49F6173}" destId="{DDDEBEB7-CAD8-48DC-A0F6-20F6CFB198FB}" srcOrd="0" destOrd="0" presId="urn:microsoft.com/office/officeart/2005/8/layout/vList2"/>
    <dgm:cxn modelId="{A81F62A5-7FD3-4549-BFD2-6F22A937A5AC}" type="presOf" srcId="{A44EEEE9-F821-426D-BA74-CEF99BF28EB5}" destId="{A6F84829-1ABD-4F56-A196-56E34B86851F}" srcOrd="0" destOrd="0" presId="urn:microsoft.com/office/officeart/2005/8/layout/vList2"/>
    <dgm:cxn modelId="{824603B0-7BAF-4AB9-899D-1BD2392A4128}" srcId="{A44EEEE9-F821-426D-BA74-CEF99BF28EB5}" destId="{C775EE8E-2A49-4646-A4CE-AD1C35293D32}" srcOrd="3" destOrd="0" parTransId="{6CF79A84-BBB8-4151-B6EE-F16546ADD07E}" sibTransId="{7C9249AC-E63E-47A7-8218-D6C829BD060F}"/>
    <dgm:cxn modelId="{807219B8-CC94-4398-B139-6B988B228AD8}" type="presOf" srcId="{C775EE8E-2A49-4646-A4CE-AD1C35293D32}" destId="{AD444714-8C39-4D5F-8421-E6C29B19829C}" srcOrd="0" destOrd="0" presId="urn:microsoft.com/office/officeart/2005/8/layout/vList2"/>
    <dgm:cxn modelId="{B6A278E8-0FFE-45A6-B1D8-D08FF74A5A8E}" srcId="{A44EEEE9-F821-426D-BA74-CEF99BF28EB5}" destId="{FC5E00D7-E147-486F-A47B-12A6929F796F}" srcOrd="2" destOrd="0" parTransId="{189CB9A1-8682-48DA-BE70-94F787A4CBB4}" sibTransId="{17D30907-BAB9-4D5D-8CA4-F539A7F73BA4}"/>
    <dgm:cxn modelId="{43B9D2F6-7D29-4894-85E2-619CCC9DD416}" srcId="{A44EEEE9-F821-426D-BA74-CEF99BF28EB5}" destId="{CFDEB825-85DA-40EA-AB5D-9027EC582797}" srcOrd="1" destOrd="0" parTransId="{AEA3F9B0-9747-478E-B363-9D0F94F687DD}" sibTransId="{55E9FB03-0287-425F-A547-7D60DCC82ED7}"/>
    <dgm:cxn modelId="{2DD54553-4353-44FC-BD6A-AAD77D733836}" type="presParOf" srcId="{A6F84829-1ABD-4F56-A196-56E34B86851F}" destId="{DDDEBEB7-CAD8-48DC-A0F6-20F6CFB198FB}" srcOrd="0" destOrd="0" presId="urn:microsoft.com/office/officeart/2005/8/layout/vList2"/>
    <dgm:cxn modelId="{5E3DD20A-8DE8-4B88-9EFA-B0A09CBFFB1E}" type="presParOf" srcId="{A6F84829-1ABD-4F56-A196-56E34B86851F}" destId="{AAC3FDAC-D26D-40EF-B72A-6E1468CB3833}" srcOrd="1" destOrd="0" presId="urn:microsoft.com/office/officeart/2005/8/layout/vList2"/>
    <dgm:cxn modelId="{A0893742-56C9-4E9B-8158-53681F45CC80}" type="presParOf" srcId="{A6F84829-1ABD-4F56-A196-56E34B86851F}" destId="{0308775B-A4D1-4446-AB43-E063821BDBEE}" srcOrd="2" destOrd="0" presId="urn:microsoft.com/office/officeart/2005/8/layout/vList2"/>
    <dgm:cxn modelId="{4769CECF-5245-423F-848A-BDF198D4A87C}" type="presParOf" srcId="{A6F84829-1ABD-4F56-A196-56E34B86851F}" destId="{A0B7A496-9506-416C-96E1-99D07E714522}" srcOrd="3" destOrd="0" presId="urn:microsoft.com/office/officeart/2005/8/layout/vList2"/>
    <dgm:cxn modelId="{F7FBAA99-7A0B-4EBF-8F38-13B9AB1D74E7}" type="presParOf" srcId="{A6F84829-1ABD-4F56-A196-56E34B86851F}" destId="{EF820021-4071-4424-BE94-205C38274D4C}" srcOrd="4" destOrd="0" presId="urn:microsoft.com/office/officeart/2005/8/layout/vList2"/>
    <dgm:cxn modelId="{5670D193-ABD4-4778-A71B-5A6ABE4501DD}" type="presParOf" srcId="{A6F84829-1ABD-4F56-A196-56E34B86851F}" destId="{56523E9C-625B-40BF-9EF5-D834DA14F052}" srcOrd="5" destOrd="0" presId="urn:microsoft.com/office/officeart/2005/8/layout/vList2"/>
    <dgm:cxn modelId="{9291F422-FB92-403D-B1A8-62CC9C933018}" type="presParOf" srcId="{A6F84829-1ABD-4F56-A196-56E34B86851F}" destId="{AD444714-8C39-4D5F-8421-E6C29B19829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/>
      <dgm:t>
        <a:bodyPr/>
        <a:lstStyle/>
        <a:p>
          <a:r>
            <a:rPr lang="es-ES" dirty="0"/>
            <a:t>El valor del conjunto borroso i-</a:t>
          </a:r>
          <a:r>
            <a:rPr lang="es-ES" dirty="0" err="1"/>
            <a:t>ésimo</a:t>
          </a:r>
          <a:endParaRPr lang="es-ES" dirty="0"/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B8E70D67-BED5-47ED-84C2-A90B98D041E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𝑤𝑖</m:t>
                    </m:r>
                  </m:oMath>
                </m:oMathPara>
              </a14:m>
              <a:endParaRPr lang="es-ES" dirty="0"/>
            </a:p>
          </dgm:t>
        </dgm:pt>
      </mc:Choice>
      <mc:Fallback xmlns="">
        <dgm:pt modelId="{B8E70D67-BED5-47ED-84C2-A90B98D041ED}">
          <dgm:prSet phldrT="[Text]"/>
          <dgm:spPr/>
          <dgm:t>
            <a:bodyPr/>
            <a:lstStyle/>
            <a:p>
              <a:r>
                <a:rPr lang="es-ES" b="0" i="0">
                  <a:latin typeface="Cambria Math" panose="02040503050406030204" pitchFamily="18" charset="0"/>
                </a:rPr>
                <a:t>𝑤𝑖</a:t>
              </a:r>
              <a:endParaRPr lang="es-ES" dirty="0"/>
            </a:p>
          </dgm:t>
        </dgm:pt>
      </mc:Fallback>
    </mc:AlternateConten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/>
      <dgm:t>
        <a:bodyPr/>
        <a:lstStyle/>
        <a:p>
          <a:r>
            <a:rPr lang="es-ES" dirty="0"/>
            <a:t>K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92BC04D1-181A-47BC-B967-32E0B024ABA3}">
      <dgm:prSet phldrT="[Text]"/>
      <dgm:spPr/>
      <dgm:t>
        <a:bodyPr/>
        <a:lstStyle/>
        <a:p>
          <a:r>
            <a:rPr lang="es-ES" dirty="0" err="1"/>
            <a:t>wi</a:t>
          </a:r>
          <a:endParaRPr lang="es-ES" dirty="0"/>
        </a:p>
      </dgm:t>
    </dgm:pt>
    <dgm:pt modelId="{C0DF40B9-84D4-4901-8376-A87F612AEB2F}" type="parTrans" cxnId="{2541C900-FED6-463F-AE2F-105583521C25}">
      <dgm:prSet/>
      <dgm:spPr/>
      <dgm:t>
        <a:bodyPr/>
        <a:lstStyle/>
        <a:p>
          <a:endParaRPr lang="es-ES"/>
        </a:p>
      </dgm:t>
    </dgm:pt>
    <dgm:pt modelId="{BEF4D7BE-1ACB-4AA8-8A71-68B37B8A150B}" type="sibTrans" cxnId="{2541C900-FED6-463F-AE2F-105583521C25}">
      <dgm:prSet/>
      <dgm:spPr/>
      <dgm:t>
        <a:bodyPr/>
        <a:lstStyle/>
        <a:p>
          <a:endParaRPr lang="es-ES"/>
        </a:p>
      </dgm:t>
    </dgm:pt>
    <dgm:pt modelId="{BC928218-5694-4BE4-9F2C-3B9DA84022A6}">
      <dgm:prSet phldrT="[Text]"/>
      <dgm:spPr/>
      <dgm:t>
        <a:bodyPr/>
        <a:lstStyle/>
        <a:p>
          <a:r>
            <a:rPr lang="es-ES" dirty="0"/>
            <a:t>El número de conjuntos borrosos de salida</a:t>
          </a:r>
        </a:p>
      </dgm:t>
    </dgm:pt>
    <dgm:pt modelId="{B3AFBE1D-F4C1-4D68-B521-09BBEFD19BA0}" type="parTrans" cxnId="{DA5A3500-72BA-49DA-B723-294B545765B1}">
      <dgm:prSet/>
      <dgm:spPr/>
      <dgm:t>
        <a:bodyPr/>
        <a:lstStyle/>
        <a:p>
          <a:endParaRPr lang="es-ES"/>
        </a:p>
      </dgm:t>
    </dgm:pt>
    <dgm:pt modelId="{B4232883-ED6F-4FF9-B019-A0A80061E982}" type="sibTrans" cxnId="{DA5A3500-72BA-49DA-B723-294B545765B1}">
      <dgm:prSet/>
      <dgm:spPr/>
      <dgm:t>
        <a:bodyPr/>
        <a:lstStyle/>
        <a:p>
          <a:endParaRPr lang="es-ES"/>
        </a:p>
      </dgm:t>
    </dgm:pt>
    <dgm:pt modelId="{3E7A7F28-3D1F-4530-812F-B8539C916751}">
      <dgm:prSet phldrT="[Text]"/>
      <dgm:spPr/>
      <dgm:t>
        <a:bodyPr/>
        <a:lstStyle/>
        <a:p>
          <a:r>
            <a:rPr lang="es-ES" dirty="0"/>
            <a:t>La salida borrosa agregada para el conjunto borroso i-</a:t>
          </a:r>
          <a:r>
            <a:rPr lang="es-ES" dirty="0" err="1"/>
            <a:t>ésimo</a:t>
          </a:r>
          <a:r>
            <a:rPr lang="es-ES" dirty="0"/>
            <a:t> de salida</a:t>
          </a:r>
        </a:p>
      </dgm:t>
    </dgm:pt>
    <dgm:pt modelId="{999206DA-61EA-424F-BCB2-736DD15C7035}" type="parTrans" cxnId="{AC243ABF-AF91-404A-87C8-64C77754DC26}">
      <dgm:prSet/>
      <dgm:spPr/>
      <dgm:t>
        <a:bodyPr/>
        <a:lstStyle/>
        <a:p>
          <a:endParaRPr lang="es-ES"/>
        </a:p>
      </dgm:t>
    </dgm:pt>
    <dgm:pt modelId="{2FD51F26-8103-4198-983D-B79092165FC7}" type="sibTrans" cxnId="{AC243ABF-AF91-404A-87C8-64C77754DC26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3" custScaleX="40571">
        <dgm:presLayoutVars>
          <dgm:chMax val="1"/>
          <dgm:bulletEnabled val="1"/>
        </dgm:presLayoutVars>
      </dgm:prSet>
      <dgm:spPr/>
    </dgm:pt>
    <dgm:pt modelId="{9348E217-20FD-41FF-BD02-96DD6AB63D3B}" type="pres">
      <dgm:prSet presAssocID="{04A5F9C0-78CC-4FD5-80B3-53AB15D2B882}" presName="descendantText" presStyleLbl="alignAccFollowNode1" presStyleIdx="0" presStyleCnt="3" custScaleX="109868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FC9004B8-01F0-4175-B213-07975811286A}" type="pres">
      <dgm:prSet presAssocID="{92BC04D1-181A-47BC-B967-32E0B024ABA3}" presName="linNode" presStyleCnt="0"/>
      <dgm:spPr/>
    </dgm:pt>
    <dgm:pt modelId="{41098C77-1D84-43C5-9611-80C80B4BC3EC}" type="pres">
      <dgm:prSet presAssocID="{92BC04D1-181A-47BC-B967-32E0B024ABA3}" presName="parentText" presStyleLbl="node1" presStyleIdx="1" presStyleCnt="3" custScaleX="40066">
        <dgm:presLayoutVars>
          <dgm:chMax val="1"/>
          <dgm:bulletEnabled val="1"/>
        </dgm:presLayoutVars>
      </dgm:prSet>
      <dgm:spPr/>
    </dgm:pt>
    <dgm:pt modelId="{08C166A2-75CC-4824-8478-5AEA1040066E}" type="pres">
      <dgm:prSet presAssocID="{92BC04D1-181A-47BC-B967-32E0B024ABA3}" presName="descendantText" presStyleLbl="alignAccFollowNode1" presStyleIdx="1" presStyleCnt="3" custScaleX="110153">
        <dgm:presLayoutVars>
          <dgm:bulletEnabled val="1"/>
        </dgm:presLayoutVars>
      </dgm:prSet>
      <dgm:spPr/>
    </dgm:pt>
    <dgm:pt modelId="{17CA740B-C910-40A1-8D76-A57A81D12AD4}" type="pres">
      <dgm:prSet presAssocID="{BEF4D7BE-1ACB-4AA8-8A71-68B37B8A150B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2" presStyleCnt="3" custScaleX="40571">
        <dgm:presLayoutVars>
          <dgm:chMax val="1"/>
          <dgm:bulletEnabled val="1"/>
        </dgm:presLayoutVars>
      </dgm:prSet>
      <dgm:spPr/>
    </dgm:pt>
    <dgm:pt modelId="{1FAB0C28-2311-4BF5-9BAE-4F7162A99A57}" type="pres">
      <dgm:prSet presAssocID="{B8E70D67-BED5-47ED-84C2-A90B98D041ED}" presName="descendantText" presStyleLbl="alignAccFollowNode1" presStyleIdx="2" presStyleCnt="3" custScaleX="109585">
        <dgm:presLayoutVars>
          <dgm:bulletEnabled val="1"/>
        </dgm:presLayoutVars>
      </dgm:prSet>
      <dgm:spPr/>
    </dgm:pt>
  </dgm:ptLst>
  <dgm:cxnLst>
    <dgm:cxn modelId="{DA5A3500-72BA-49DA-B723-294B545765B1}" srcId="{04A5F9C0-78CC-4FD5-80B3-53AB15D2B882}" destId="{BC928218-5694-4BE4-9F2C-3B9DA84022A6}" srcOrd="0" destOrd="0" parTransId="{B3AFBE1D-F4C1-4D68-B521-09BBEFD19BA0}" sibTransId="{B4232883-ED6F-4FF9-B019-A0A80061E982}"/>
    <dgm:cxn modelId="{2541C900-FED6-463F-AE2F-105583521C25}" srcId="{F7E6C65B-602B-46C6-97A3-BBB7E63A96D9}" destId="{92BC04D1-181A-47BC-B967-32E0B024ABA3}" srcOrd="1" destOrd="0" parTransId="{C0DF40B9-84D4-4901-8376-A87F612AEB2F}" sibTransId="{BEF4D7BE-1ACB-4AA8-8A71-68B37B8A150B}"/>
    <dgm:cxn modelId="{6639202B-7D12-43D6-B967-C93FC3A96A8B}" srcId="{92BC04D1-181A-47BC-B967-32E0B024ABA3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EB075B6A-1882-4A2F-A338-81015D253297}" type="presOf" srcId="{92BC04D1-181A-47BC-B967-32E0B024ABA3}" destId="{41098C77-1D84-43C5-9611-80C80B4BC3EC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7BADD58E-3ECC-4301-9108-24A276941C04}" type="presOf" srcId="{BC928218-5694-4BE4-9F2C-3B9DA84022A6}" destId="{9348E217-20FD-41FF-BD02-96DD6AB63D3B}" srcOrd="0" destOrd="0" presId="urn:microsoft.com/office/officeart/2005/8/layout/vList5"/>
    <dgm:cxn modelId="{634CBF92-98B5-4175-BC10-4BAF9865A2FA}" srcId="{F7E6C65B-602B-46C6-97A3-BBB7E63A96D9}" destId="{B8E70D67-BED5-47ED-84C2-A90B98D041ED}" srcOrd="2" destOrd="0" parTransId="{39043D63-16DE-4D17-9677-8484D2CBF142}" sibTransId="{031A01E8-F17A-4CDA-8571-8D77AA03F4AD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AC243ABF-AF91-404A-87C8-64C77754DC26}" srcId="{B8E70D67-BED5-47ED-84C2-A90B98D041ED}" destId="{3E7A7F28-3D1F-4530-812F-B8539C916751}" srcOrd="0" destOrd="0" parTransId="{999206DA-61EA-424F-BCB2-736DD15C7035}" sibTransId="{2FD51F26-8103-4198-983D-B79092165FC7}"/>
    <dgm:cxn modelId="{7216E1C4-DB50-4588-A556-440BE037B76F}" type="presOf" srcId="{5DDAEA9B-2987-4A10-A4F8-AB449B69211E}" destId="{08C166A2-75CC-4824-8478-5AEA1040066E}" srcOrd="0" destOrd="0" presId="urn:microsoft.com/office/officeart/2005/8/layout/vList5"/>
    <dgm:cxn modelId="{1A940CCD-6731-4575-A99B-C7EF3920C2B5}" type="presOf" srcId="{3E7A7F28-3D1F-4530-812F-B8539C916751}" destId="{1FAB0C28-2311-4BF5-9BAE-4F7162A99A57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1CE464C3-8791-4F5A-AA73-89BEB96AD7FC}" type="presParOf" srcId="{ED9F262B-6F88-46CE-8823-C142C79469A6}" destId="{9348E217-20FD-41FF-BD02-96DD6AB63D3B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659FA13-097A-45A0-A1BD-DAAEF91DBC87}" type="presParOf" srcId="{2EABB6A5-7338-4AD8-AA6B-C56FD751CC00}" destId="{FC9004B8-01F0-4175-B213-07975811286A}" srcOrd="2" destOrd="0" presId="urn:microsoft.com/office/officeart/2005/8/layout/vList5"/>
    <dgm:cxn modelId="{0D8E4FC1-8C30-4845-9F8B-7CF125EAF2E7}" type="presParOf" srcId="{FC9004B8-01F0-4175-B213-07975811286A}" destId="{41098C77-1D84-43C5-9611-80C80B4BC3EC}" srcOrd="0" destOrd="0" presId="urn:microsoft.com/office/officeart/2005/8/layout/vList5"/>
    <dgm:cxn modelId="{FBA6E66A-8A66-4B49-AB4A-1FAED4F152A7}" type="presParOf" srcId="{FC9004B8-01F0-4175-B213-07975811286A}" destId="{08C166A2-75CC-4824-8478-5AEA1040066E}" srcOrd="1" destOrd="0" presId="urn:microsoft.com/office/officeart/2005/8/layout/vList5"/>
    <dgm:cxn modelId="{7C48F408-F1DB-42DB-AE7D-75704154D90C}" type="presParOf" srcId="{2EABB6A5-7338-4AD8-AA6B-C56FD751CC00}" destId="{17CA740B-C910-40A1-8D76-A57A81D12AD4}" srcOrd="3" destOrd="0" presId="urn:microsoft.com/office/officeart/2005/8/layout/vList5"/>
    <dgm:cxn modelId="{7FCAE4CF-00E4-4AE3-9222-5C75B12FF196}" type="presParOf" srcId="{2EABB6A5-7338-4AD8-AA6B-C56FD751CC00}" destId="{99795D1B-FBF0-4DDE-BA48-44E501F85D82}" srcOrd="4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4996DBAA-74C8-4DCC-AB52-345B79644DF4}" type="presParOf" srcId="{99795D1B-FBF0-4DDE-BA48-44E501F85D82}" destId="{1FAB0C28-2311-4BF5-9BAE-4F7162A99A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38515E-86C9-4710-AE47-94BF1CD21F9D}" type="doc">
      <dgm:prSet loTypeId="urn:microsoft.com/office/officeart/2005/8/layout/pList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0A56E11-C18A-4443-8913-E38143683DE4}">
      <dgm:prSet phldrT="[Text]"/>
      <dgm:spPr/>
      <dgm:t>
        <a:bodyPr/>
        <a:lstStyle/>
        <a:p>
          <a:r>
            <a:rPr lang="es-ES" dirty="0"/>
            <a:t>Se puede considerar como un Sistema Complejo.</a:t>
          </a:r>
        </a:p>
      </dgm:t>
    </dgm:pt>
    <dgm:pt modelId="{C406F8D1-9120-4B94-A1A6-45D8CEE27C30}" type="parTrans" cxnId="{CE95C788-FAA6-4740-ABB3-04B51F3E9EF2}">
      <dgm:prSet/>
      <dgm:spPr/>
      <dgm:t>
        <a:bodyPr/>
        <a:lstStyle/>
        <a:p>
          <a:endParaRPr lang="es-ES"/>
        </a:p>
      </dgm:t>
    </dgm:pt>
    <dgm:pt modelId="{1CF54E19-B3CD-4AD0-85F1-AE35A04CAE90}" type="sibTrans" cxnId="{CE95C788-FAA6-4740-ABB3-04B51F3E9EF2}">
      <dgm:prSet/>
      <dgm:spPr/>
      <dgm:t>
        <a:bodyPr/>
        <a:lstStyle/>
        <a:p>
          <a:endParaRPr lang="es-ES"/>
        </a:p>
      </dgm:t>
    </dgm:pt>
    <dgm:pt modelId="{9B27EE4B-25C7-49B4-A8BE-1F0D45D87121}">
      <dgm:prSet phldrT="[Text]"/>
      <dgm:spPr/>
      <dgm:t>
        <a:bodyPr/>
        <a:lstStyle/>
        <a:p>
          <a:r>
            <a:rPr lang="es-ES" dirty="0"/>
            <a:t>Su estudio desde dentro es, en rasgos generales, inviable</a:t>
          </a:r>
        </a:p>
      </dgm:t>
    </dgm:pt>
    <dgm:pt modelId="{3AB1D672-2299-4627-A372-D1B8EBF22703}" type="parTrans" cxnId="{356D3DFD-F6A2-43CE-A90D-8418676A2EAF}">
      <dgm:prSet/>
      <dgm:spPr/>
      <dgm:t>
        <a:bodyPr/>
        <a:lstStyle/>
        <a:p>
          <a:endParaRPr lang="es-ES"/>
        </a:p>
      </dgm:t>
    </dgm:pt>
    <dgm:pt modelId="{5291F12A-E68A-43C7-A8A9-B09D061F0AFD}" type="sibTrans" cxnId="{356D3DFD-F6A2-43CE-A90D-8418676A2EAF}">
      <dgm:prSet/>
      <dgm:spPr/>
      <dgm:t>
        <a:bodyPr/>
        <a:lstStyle/>
        <a:p>
          <a:endParaRPr lang="es-ES"/>
        </a:p>
      </dgm:t>
    </dgm:pt>
    <dgm:pt modelId="{472EB890-2A12-479B-98E6-356C394CF236}">
      <dgm:prSet phldrT="[Text]"/>
      <dgm:spPr/>
      <dgm:t>
        <a:bodyPr/>
        <a:lstStyle/>
        <a:p>
          <a:r>
            <a:rPr lang="es-ES" dirty="0"/>
            <a:t>No se puede estudiar únicamente a partir de sus componentes</a:t>
          </a:r>
        </a:p>
      </dgm:t>
    </dgm:pt>
    <dgm:pt modelId="{A9DF2190-85C1-4441-8D6A-5B65A69CCA9E}" type="parTrans" cxnId="{D91D1878-A637-4337-BC40-0BF62100C183}">
      <dgm:prSet/>
      <dgm:spPr/>
      <dgm:t>
        <a:bodyPr/>
        <a:lstStyle/>
        <a:p>
          <a:endParaRPr lang="es-ES"/>
        </a:p>
      </dgm:t>
    </dgm:pt>
    <dgm:pt modelId="{A6567F54-E635-4700-BACA-95346F438F62}" type="sibTrans" cxnId="{D91D1878-A637-4337-BC40-0BF62100C183}">
      <dgm:prSet/>
      <dgm:spPr/>
      <dgm:t>
        <a:bodyPr/>
        <a:lstStyle/>
        <a:p>
          <a:endParaRPr lang="es-ES"/>
        </a:p>
      </dgm:t>
    </dgm:pt>
    <dgm:pt modelId="{44FDFD5B-51E5-4C44-BF46-70CAC365179F}" type="pres">
      <dgm:prSet presAssocID="{0838515E-86C9-4710-AE47-94BF1CD21F9D}" presName="Name0" presStyleCnt="0">
        <dgm:presLayoutVars>
          <dgm:dir/>
          <dgm:resizeHandles val="exact"/>
        </dgm:presLayoutVars>
      </dgm:prSet>
      <dgm:spPr/>
    </dgm:pt>
    <dgm:pt modelId="{08A06FBB-FA62-4B29-A356-D1C3D3B85954}" type="pres">
      <dgm:prSet presAssocID="{0838515E-86C9-4710-AE47-94BF1CD21F9D}" presName="bkgdShp" presStyleLbl="alignAccFollowNode1" presStyleIdx="0" presStyleCnt="1"/>
      <dgm:spPr/>
    </dgm:pt>
    <dgm:pt modelId="{730F91DB-DF2A-4970-950F-4DB60261D1BA}" type="pres">
      <dgm:prSet presAssocID="{0838515E-86C9-4710-AE47-94BF1CD21F9D}" presName="linComp" presStyleCnt="0"/>
      <dgm:spPr/>
    </dgm:pt>
    <dgm:pt modelId="{93477B07-8BAC-4D7C-82CC-8757AA37C613}" type="pres">
      <dgm:prSet presAssocID="{E0A56E11-C18A-4443-8913-E38143683DE4}" presName="compNode" presStyleCnt="0"/>
      <dgm:spPr/>
    </dgm:pt>
    <dgm:pt modelId="{F3B1C17A-2A51-4B79-B141-6E55D82181DC}" type="pres">
      <dgm:prSet presAssocID="{E0A56E11-C18A-4443-8913-E38143683DE4}" presName="node" presStyleLbl="node1" presStyleIdx="0" presStyleCnt="3">
        <dgm:presLayoutVars>
          <dgm:bulletEnabled val="1"/>
        </dgm:presLayoutVars>
      </dgm:prSet>
      <dgm:spPr/>
    </dgm:pt>
    <dgm:pt modelId="{C1499CE5-8C21-41CF-A81B-A3C5CC32F10D}" type="pres">
      <dgm:prSet presAssocID="{E0A56E11-C18A-4443-8913-E38143683DE4}" presName="invisiNode" presStyleLbl="node1" presStyleIdx="0" presStyleCnt="3"/>
      <dgm:spPr/>
    </dgm:pt>
    <dgm:pt modelId="{62C1628C-A2D3-4549-813E-E2B3D371F4F0}" type="pres">
      <dgm:prSet presAssocID="{E0A56E11-C18A-4443-8913-E38143683DE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E118563-BDBA-49A7-A376-19BABA1780CF}" type="pres">
      <dgm:prSet presAssocID="{1CF54E19-B3CD-4AD0-85F1-AE35A04CAE90}" presName="sibTrans" presStyleLbl="sibTrans2D1" presStyleIdx="0" presStyleCnt="0"/>
      <dgm:spPr/>
    </dgm:pt>
    <dgm:pt modelId="{551FDC42-EBAA-4631-9547-1D9DDD2A6695}" type="pres">
      <dgm:prSet presAssocID="{472EB890-2A12-479B-98E6-356C394CF236}" presName="compNode" presStyleCnt="0"/>
      <dgm:spPr/>
    </dgm:pt>
    <dgm:pt modelId="{702A228B-093A-4444-8052-6AB2C3AB12F6}" type="pres">
      <dgm:prSet presAssocID="{472EB890-2A12-479B-98E6-356C394CF236}" presName="node" presStyleLbl="node1" presStyleIdx="1" presStyleCnt="3">
        <dgm:presLayoutVars>
          <dgm:bulletEnabled val="1"/>
        </dgm:presLayoutVars>
      </dgm:prSet>
      <dgm:spPr/>
    </dgm:pt>
    <dgm:pt modelId="{52784AC7-C6DA-4E6A-8863-2A37EA9CE534}" type="pres">
      <dgm:prSet presAssocID="{472EB890-2A12-479B-98E6-356C394CF236}" presName="invisiNode" presStyleLbl="node1" presStyleIdx="1" presStyleCnt="3"/>
      <dgm:spPr/>
    </dgm:pt>
    <dgm:pt modelId="{0012AE7A-EE85-4335-A275-BC87705CE478}" type="pres">
      <dgm:prSet presAssocID="{472EB890-2A12-479B-98E6-356C394CF23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</dgm:spPr>
    </dgm:pt>
    <dgm:pt modelId="{363D03A4-C18F-443C-B03A-4C32E5BAEB02}" type="pres">
      <dgm:prSet presAssocID="{A6567F54-E635-4700-BACA-95346F438F62}" presName="sibTrans" presStyleLbl="sibTrans2D1" presStyleIdx="0" presStyleCnt="0"/>
      <dgm:spPr/>
    </dgm:pt>
    <dgm:pt modelId="{BE32AA3D-60CF-4C17-AE80-7C4735E43358}" type="pres">
      <dgm:prSet presAssocID="{9B27EE4B-25C7-49B4-A8BE-1F0D45D87121}" presName="compNode" presStyleCnt="0"/>
      <dgm:spPr/>
    </dgm:pt>
    <dgm:pt modelId="{E4AC49CB-2FB2-47FC-AE77-94E4B4F7725E}" type="pres">
      <dgm:prSet presAssocID="{9B27EE4B-25C7-49B4-A8BE-1F0D45D87121}" presName="node" presStyleLbl="node1" presStyleIdx="2" presStyleCnt="3">
        <dgm:presLayoutVars>
          <dgm:bulletEnabled val="1"/>
        </dgm:presLayoutVars>
      </dgm:prSet>
      <dgm:spPr/>
    </dgm:pt>
    <dgm:pt modelId="{876E557E-ABF0-4E92-B075-306410B0B5D5}" type="pres">
      <dgm:prSet presAssocID="{9B27EE4B-25C7-49B4-A8BE-1F0D45D87121}" presName="invisiNode" presStyleLbl="node1" presStyleIdx="2" presStyleCnt="3"/>
      <dgm:spPr/>
    </dgm:pt>
    <dgm:pt modelId="{7DA85339-1A24-49E9-8C49-D93866D4A706}" type="pres">
      <dgm:prSet presAssocID="{9B27EE4B-25C7-49B4-A8BE-1F0D45D8712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</dgm:spPr>
    </dgm:pt>
  </dgm:ptLst>
  <dgm:cxnLst>
    <dgm:cxn modelId="{FE620C22-0A82-4AFA-9AB1-406985BB947F}" type="presOf" srcId="{9B27EE4B-25C7-49B4-A8BE-1F0D45D87121}" destId="{E4AC49CB-2FB2-47FC-AE77-94E4B4F7725E}" srcOrd="0" destOrd="0" presId="urn:microsoft.com/office/officeart/2005/8/layout/pList2"/>
    <dgm:cxn modelId="{706FA667-0664-4B27-9BCF-2BB0CD732E64}" type="presOf" srcId="{0838515E-86C9-4710-AE47-94BF1CD21F9D}" destId="{44FDFD5B-51E5-4C44-BF46-70CAC365179F}" srcOrd="0" destOrd="0" presId="urn:microsoft.com/office/officeart/2005/8/layout/pList2"/>
    <dgm:cxn modelId="{81B1D76B-8C9E-45FE-818C-4FF48374FACF}" type="presOf" srcId="{1CF54E19-B3CD-4AD0-85F1-AE35A04CAE90}" destId="{DE118563-BDBA-49A7-A376-19BABA1780CF}" srcOrd="0" destOrd="0" presId="urn:microsoft.com/office/officeart/2005/8/layout/pList2"/>
    <dgm:cxn modelId="{D91D1878-A637-4337-BC40-0BF62100C183}" srcId="{0838515E-86C9-4710-AE47-94BF1CD21F9D}" destId="{472EB890-2A12-479B-98E6-356C394CF236}" srcOrd="1" destOrd="0" parTransId="{A9DF2190-85C1-4441-8D6A-5B65A69CCA9E}" sibTransId="{A6567F54-E635-4700-BACA-95346F438F62}"/>
    <dgm:cxn modelId="{CE95C788-FAA6-4740-ABB3-04B51F3E9EF2}" srcId="{0838515E-86C9-4710-AE47-94BF1CD21F9D}" destId="{E0A56E11-C18A-4443-8913-E38143683DE4}" srcOrd="0" destOrd="0" parTransId="{C406F8D1-9120-4B94-A1A6-45D8CEE27C30}" sibTransId="{1CF54E19-B3CD-4AD0-85F1-AE35A04CAE90}"/>
    <dgm:cxn modelId="{1615ABAF-0A34-45E5-A655-C7495DC7DBD3}" type="presOf" srcId="{472EB890-2A12-479B-98E6-356C394CF236}" destId="{702A228B-093A-4444-8052-6AB2C3AB12F6}" srcOrd="0" destOrd="0" presId="urn:microsoft.com/office/officeart/2005/8/layout/pList2"/>
    <dgm:cxn modelId="{E1CACAB7-B9FD-4B17-9C9C-D5250081C7E9}" type="presOf" srcId="{E0A56E11-C18A-4443-8913-E38143683DE4}" destId="{F3B1C17A-2A51-4B79-B141-6E55D82181DC}" srcOrd="0" destOrd="0" presId="urn:microsoft.com/office/officeart/2005/8/layout/pList2"/>
    <dgm:cxn modelId="{8A5CFFD4-4A4C-4E83-B7B5-EFBE2291D53A}" type="presOf" srcId="{A6567F54-E635-4700-BACA-95346F438F62}" destId="{363D03A4-C18F-443C-B03A-4C32E5BAEB02}" srcOrd="0" destOrd="0" presId="urn:microsoft.com/office/officeart/2005/8/layout/pList2"/>
    <dgm:cxn modelId="{356D3DFD-F6A2-43CE-A90D-8418676A2EAF}" srcId="{0838515E-86C9-4710-AE47-94BF1CD21F9D}" destId="{9B27EE4B-25C7-49B4-A8BE-1F0D45D87121}" srcOrd="2" destOrd="0" parTransId="{3AB1D672-2299-4627-A372-D1B8EBF22703}" sibTransId="{5291F12A-E68A-43C7-A8A9-B09D061F0AFD}"/>
    <dgm:cxn modelId="{1777EDBF-0FCC-4DBA-B3D5-66AFFD0576F4}" type="presParOf" srcId="{44FDFD5B-51E5-4C44-BF46-70CAC365179F}" destId="{08A06FBB-FA62-4B29-A356-D1C3D3B85954}" srcOrd="0" destOrd="0" presId="urn:microsoft.com/office/officeart/2005/8/layout/pList2"/>
    <dgm:cxn modelId="{51321966-4A4A-4B98-8F21-49937988C762}" type="presParOf" srcId="{44FDFD5B-51E5-4C44-BF46-70CAC365179F}" destId="{730F91DB-DF2A-4970-950F-4DB60261D1BA}" srcOrd="1" destOrd="0" presId="urn:microsoft.com/office/officeart/2005/8/layout/pList2"/>
    <dgm:cxn modelId="{606A25EA-E0C4-4B98-91C2-C7893DD38224}" type="presParOf" srcId="{730F91DB-DF2A-4970-950F-4DB60261D1BA}" destId="{93477B07-8BAC-4D7C-82CC-8757AA37C613}" srcOrd="0" destOrd="0" presId="urn:microsoft.com/office/officeart/2005/8/layout/pList2"/>
    <dgm:cxn modelId="{0772581A-4671-4290-B321-7BDE7F4BC21D}" type="presParOf" srcId="{93477B07-8BAC-4D7C-82CC-8757AA37C613}" destId="{F3B1C17A-2A51-4B79-B141-6E55D82181DC}" srcOrd="0" destOrd="0" presId="urn:microsoft.com/office/officeart/2005/8/layout/pList2"/>
    <dgm:cxn modelId="{6A277CBD-8596-46E1-A09C-14A38B65C868}" type="presParOf" srcId="{93477B07-8BAC-4D7C-82CC-8757AA37C613}" destId="{C1499CE5-8C21-41CF-A81B-A3C5CC32F10D}" srcOrd="1" destOrd="0" presId="urn:microsoft.com/office/officeart/2005/8/layout/pList2"/>
    <dgm:cxn modelId="{97053DFD-C743-464F-948B-BEA3E3854232}" type="presParOf" srcId="{93477B07-8BAC-4D7C-82CC-8757AA37C613}" destId="{62C1628C-A2D3-4549-813E-E2B3D371F4F0}" srcOrd="2" destOrd="0" presId="urn:microsoft.com/office/officeart/2005/8/layout/pList2"/>
    <dgm:cxn modelId="{C7B065BD-C430-4B8F-8ABC-86DA893D8157}" type="presParOf" srcId="{730F91DB-DF2A-4970-950F-4DB60261D1BA}" destId="{DE118563-BDBA-49A7-A376-19BABA1780CF}" srcOrd="1" destOrd="0" presId="urn:microsoft.com/office/officeart/2005/8/layout/pList2"/>
    <dgm:cxn modelId="{A0779FA9-3772-4416-88D5-7694EE786841}" type="presParOf" srcId="{730F91DB-DF2A-4970-950F-4DB60261D1BA}" destId="{551FDC42-EBAA-4631-9547-1D9DDD2A6695}" srcOrd="2" destOrd="0" presId="urn:microsoft.com/office/officeart/2005/8/layout/pList2"/>
    <dgm:cxn modelId="{7F5B39A8-E5A2-4CA3-A75B-9055C57FCAA7}" type="presParOf" srcId="{551FDC42-EBAA-4631-9547-1D9DDD2A6695}" destId="{702A228B-093A-4444-8052-6AB2C3AB12F6}" srcOrd="0" destOrd="0" presId="urn:microsoft.com/office/officeart/2005/8/layout/pList2"/>
    <dgm:cxn modelId="{AC5A0185-E06A-4414-A0FA-9893214530CE}" type="presParOf" srcId="{551FDC42-EBAA-4631-9547-1D9DDD2A6695}" destId="{52784AC7-C6DA-4E6A-8863-2A37EA9CE534}" srcOrd="1" destOrd="0" presId="urn:microsoft.com/office/officeart/2005/8/layout/pList2"/>
    <dgm:cxn modelId="{9D668ABE-791C-4DEC-B46E-7BBF5E0FA491}" type="presParOf" srcId="{551FDC42-EBAA-4631-9547-1D9DDD2A6695}" destId="{0012AE7A-EE85-4335-A275-BC87705CE478}" srcOrd="2" destOrd="0" presId="urn:microsoft.com/office/officeart/2005/8/layout/pList2"/>
    <dgm:cxn modelId="{D910D627-D548-40FE-952E-B0E903B7C774}" type="presParOf" srcId="{730F91DB-DF2A-4970-950F-4DB60261D1BA}" destId="{363D03A4-C18F-443C-B03A-4C32E5BAEB02}" srcOrd="3" destOrd="0" presId="urn:microsoft.com/office/officeart/2005/8/layout/pList2"/>
    <dgm:cxn modelId="{887DADA2-AAB2-417F-B6A7-9246E817B5E1}" type="presParOf" srcId="{730F91DB-DF2A-4970-950F-4DB60261D1BA}" destId="{BE32AA3D-60CF-4C17-AE80-7C4735E43358}" srcOrd="4" destOrd="0" presId="urn:microsoft.com/office/officeart/2005/8/layout/pList2"/>
    <dgm:cxn modelId="{A420BA83-D41D-420E-A372-88D302C8B2FD}" type="presParOf" srcId="{BE32AA3D-60CF-4C17-AE80-7C4735E43358}" destId="{E4AC49CB-2FB2-47FC-AE77-94E4B4F7725E}" srcOrd="0" destOrd="0" presId="urn:microsoft.com/office/officeart/2005/8/layout/pList2"/>
    <dgm:cxn modelId="{6E1A80F5-7CB4-4D78-A6E9-A4A7A2E06FC2}" type="presParOf" srcId="{BE32AA3D-60CF-4C17-AE80-7C4735E43358}" destId="{876E557E-ABF0-4E92-B075-306410B0B5D5}" srcOrd="1" destOrd="0" presId="urn:microsoft.com/office/officeart/2005/8/layout/pList2"/>
    <dgm:cxn modelId="{E2DF8037-C8E3-487A-AE45-4A5D53B7F03C}" type="presParOf" srcId="{BE32AA3D-60CF-4C17-AE80-7C4735E43358}" destId="{7DA85339-1A24-49E9-8C49-D93866D4A70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7E6C65B-602B-46C6-97A3-BBB7E63A96D9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</dgm:pt>
    <dgm:pt modelId="{5DDAEA9B-2987-4A10-A4F8-AB449B69211E}">
      <dgm:prSet phldrT="[Text]"/>
      <dgm:spPr/>
      <dgm:t>
        <a:bodyPr/>
        <a:lstStyle/>
        <a:p>
          <a:r>
            <a:rPr lang="es-ES" dirty="0"/>
            <a:t>El valor del conjunto borroso i-</a:t>
          </a:r>
          <a:r>
            <a:rPr lang="es-ES" dirty="0" err="1"/>
            <a:t>ésimo</a:t>
          </a:r>
          <a:endParaRPr lang="es-ES" dirty="0"/>
        </a:p>
      </dgm:t>
    </dgm:pt>
    <dgm:pt modelId="{463BDDBF-8044-4E0E-9FFF-067E3DF1DCBF}" type="parTrans" cxnId="{6639202B-7D12-43D6-B967-C93FC3A96A8B}">
      <dgm:prSet/>
      <dgm:spPr/>
      <dgm:t>
        <a:bodyPr/>
        <a:lstStyle/>
        <a:p>
          <a:endParaRPr lang="es-ES"/>
        </a:p>
      </dgm:t>
    </dgm:pt>
    <dgm:pt modelId="{4C84BBED-E533-4812-8A90-103C556A3EE7}" type="sibTrans" cxnId="{6639202B-7D12-43D6-B967-C93FC3A96A8B}">
      <dgm:prSet/>
      <dgm:spPr/>
      <dgm:t>
        <a:bodyPr/>
        <a:lstStyle/>
        <a:p>
          <a:endParaRPr lang="es-ES"/>
        </a:p>
      </dgm:t>
    </dgm:pt>
    <dgm:pt modelId="{B8E70D67-BED5-47ED-84C2-A90B98D041E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39043D63-16DE-4D17-9677-8484D2CBF142}" type="parTrans" cxnId="{634CBF92-98B5-4175-BC10-4BAF9865A2FA}">
      <dgm:prSet/>
      <dgm:spPr/>
      <dgm:t>
        <a:bodyPr/>
        <a:lstStyle/>
        <a:p>
          <a:endParaRPr lang="es-ES"/>
        </a:p>
      </dgm:t>
    </dgm:pt>
    <dgm:pt modelId="{031A01E8-F17A-4CDA-8571-8D77AA03F4AD}" type="sibTrans" cxnId="{634CBF92-98B5-4175-BC10-4BAF9865A2FA}">
      <dgm:prSet/>
      <dgm:spPr/>
      <dgm:t>
        <a:bodyPr/>
        <a:lstStyle/>
        <a:p>
          <a:endParaRPr lang="es-ES"/>
        </a:p>
      </dgm:t>
    </dgm:pt>
    <dgm:pt modelId="{04A5F9C0-78CC-4FD5-80B3-53AB15D2B882}">
      <dgm:prSet phldrT="[Text]"/>
      <dgm:spPr/>
      <dgm:t>
        <a:bodyPr/>
        <a:lstStyle/>
        <a:p>
          <a:r>
            <a:rPr lang="es-ES" dirty="0"/>
            <a:t>K</a:t>
          </a:r>
        </a:p>
      </dgm:t>
    </dgm:pt>
    <dgm:pt modelId="{C90F6396-E15F-4D3D-88D0-97F0121AD207}" type="parTrans" cxnId="{69567EB2-0FD7-490F-83DC-B5BCDAE16FC8}">
      <dgm:prSet/>
      <dgm:spPr/>
      <dgm:t>
        <a:bodyPr/>
        <a:lstStyle/>
        <a:p>
          <a:endParaRPr lang="es-ES"/>
        </a:p>
      </dgm:t>
    </dgm:pt>
    <dgm:pt modelId="{185AA7EA-84F2-42BE-86F6-3636A6BC8173}" type="sibTrans" cxnId="{69567EB2-0FD7-490F-83DC-B5BCDAE16FC8}">
      <dgm:prSet/>
      <dgm:spPr/>
      <dgm:t>
        <a:bodyPr/>
        <a:lstStyle/>
        <a:p>
          <a:endParaRPr lang="es-ES"/>
        </a:p>
      </dgm:t>
    </dgm:pt>
    <dgm:pt modelId="{92BC04D1-181A-47BC-B967-32E0B024ABA3}">
      <dgm:prSet phldrT="[Text]"/>
      <dgm:spPr/>
      <dgm:t>
        <a:bodyPr/>
        <a:lstStyle/>
        <a:p>
          <a:r>
            <a:rPr lang="es-ES" dirty="0" err="1"/>
            <a:t>wi</a:t>
          </a:r>
          <a:endParaRPr lang="es-ES" dirty="0"/>
        </a:p>
      </dgm:t>
    </dgm:pt>
    <dgm:pt modelId="{C0DF40B9-84D4-4901-8376-A87F612AEB2F}" type="parTrans" cxnId="{2541C900-FED6-463F-AE2F-105583521C25}">
      <dgm:prSet/>
      <dgm:spPr/>
      <dgm:t>
        <a:bodyPr/>
        <a:lstStyle/>
        <a:p>
          <a:endParaRPr lang="es-ES"/>
        </a:p>
      </dgm:t>
    </dgm:pt>
    <dgm:pt modelId="{BEF4D7BE-1ACB-4AA8-8A71-68B37B8A150B}" type="sibTrans" cxnId="{2541C900-FED6-463F-AE2F-105583521C25}">
      <dgm:prSet/>
      <dgm:spPr/>
      <dgm:t>
        <a:bodyPr/>
        <a:lstStyle/>
        <a:p>
          <a:endParaRPr lang="es-ES"/>
        </a:p>
      </dgm:t>
    </dgm:pt>
    <dgm:pt modelId="{BC928218-5694-4BE4-9F2C-3B9DA84022A6}">
      <dgm:prSet phldrT="[Text]"/>
      <dgm:spPr/>
      <dgm:t>
        <a:bodyPr/>
        <a:lstStyle/>
        <a:p>
          <a:r>
            <a:rPr lang="es-ES" dirty="0"/>
            <a:t>El número de conjuntos borrosos de salida</a:t>
          </a:r>
        </a:p>
      </dgm:t>
    </dgm:pt>
    <dgm:pt modelId="{B3AFBE1D-F4C1-4D68-B521-09BBEFD19BA0}" type="parTrans" cxnId="{DA5A3500-72BA-49DA-B723-294B545765B1}">
      <dgm:prSet/>
      <dgm:spPr/>
      <dgm:t>
        <a:bodyPr/>
        <a:lstStyle/>
        <a:p>
          <a:endParaRPr lang="es-ES"/>
        </a:p>
      </dgm:t>
    </dgm:pt>
    <dgm:pt modelId="{B4232883-ED6F-4FF9-B019-A0A80061E982}" type="sibTrans" cxnId="{DA5A3500-72BA-49DA-B723-294B545765B1}">
      <dgm:prSet/>
      <dgm:spPr/>
      <dgm:t>
        <a:bodyPr/>
        <a:lstStyle/>
        <a:p>
          <a:endParaRPr lang="es-ES"/>
        </a:p>
      </dgm:t>
    </dgm:pt>
    <dgm:pt modelId="{3E7A7F28-3D1F-4530-812F-B8539C916751}">
      <dgm:prSet phldrT="[Text]"/>
      <dgm:spPr/>
      <dgm:t>
        <a:bodyPr/>
        <a:lstStyle/>
        <a:p>
          <a:r>
            <a:rPr lang="es-ES" dirty="0"/>
            <a:t>La salida borrosa agregada para el conjunto borroso i-</a:t>
          </a:r>
          <a:r>
            <a:rPr lang="es-ES" dirty="0" err="1"/>
            <a:t>ésimo</a:t>
          </a:r>
          <a:r>
            <a:rPr lang="es-ES" dirty="0"/>
            <a:t> de salida</a:t>
          </a:r>
        </a:p>
      </dgm:t>
    </dgm:pt>
    <dgm:pt modelId="{999206DA-61EA-424F-BCB2-736DD15C7035}" type="parTrans" cxnId="{AC243ABF-AF91-404A-87C8-64C77754DC26}">
      <dgm:prSet/>
      <dgm:spPr/>
      <dgm:t>
        <a:bodyPr/>
        <a:lstStyle/>
        <a:p>
          <a:endParaRPr lang="es-ES"/>
        </a:p>
      </dgm:t>
    </dgm:pt>
    <dgm:pt modelId="{2FD51F26-8103-4198-983D-B79092165FC7}" type="sibTrans" cxnId="{AC243ABF-AF91-404A-87C8-64C77754DC26}">
      <dgm:prSet/>
      <dgm:spPr/>
      <dgm:t>
        <a:bodyPr/>
        <a:lstStyle/>
        <a:p>
          <a:endParaRPr lang="es-ES"/>
        </a:p>
      </dgm:t>
    </dgm:pt>
    <dgm:pt modelId="{2EABB6A5-7338-4AD8-AA6B-C56FD751CC00}" type="pres">
      <dgm:prSet presAssocID="{F7E6C65B-602B-46C6-97A3-BBB7E63A96D9}" presName="Name0" presStyleCnt="0">
        <dgm:presLayoutVars>
          <dgm:dir/>
          <dgm:animLvl val="lvl"/>
          <dgm:resizeHandles val="exact"/>
        </dgm:presLayoutVars>
      </dgm:prSet>
      <dgm:spPr/>
    </dgm:pt>
    <dgm:pt modelId="{ED9F262B-6F88-46CE-8823-C142C79469A6}" type="pres">
      <dgm:prSet presAssocID="{04A5F9C0-78CC-4FD5-80B3-53AB15D2B882}" presName="linNode" presStyleCnt="0"/>
      <dgm:spPr/>
    </dgm:pt>
    <dgm:pt modelId="{3135E95B-2718-49E1-AE9D-D9E4735C5403}" type="pres">
      <dgm:prSet presAssocID="{04A5F9C0-78CC-4FD5-80B3-53AB15D2B882}" presName="parentText" presStyleLbl="node1" presStyleIdx="0" presStyleCnt="3" custScaleX="40571">
        <dgm:presLayoutVars>
          <dgm:chMax val="1"/>
          <dgm:bulletEnabled val="1"/>
        </dgm:presLayoutVars>
      </dgm:prSet>
      <dgm:spPr/>
    </dgm:pt>
    <dgm:pt modelId="{9348E217-20FD-41FF-BD02-96DD6AB63D3B}" type="pres">
      <dgm:prSet presAssocID="{04A5F9C0-78CC-4FD5-80B3-53AB15D2B882}" presName="descendantText" presStyleLbl="alignAccFollowNode1" presStyleIdx="0" presStyleCnt="3" custScaleX="109868">
        <dgm:presLayoutVars>
          <dgm:bulletEnabled val="1"/>
        </dgm:presLayoutVars>
      </dgm:prSet>
      <dgm:spPr/>
    </dgm:pt>
    <dgm:pt modelId="{B75AA726-B9A7-4D6A-A3B0-2AF1B16E1708}" type="pres">
      <dgm:prSet presAssocID="{185AA7EA-84F2-42BE-86F6-3636A6BC8173}" presName="sp" presStyleCnt="0"/>
      <dgm:spPr/>
    </dgm:pt>
    <dgm:pt modelId="{FC9004B8-01F0-4175-B213-07975811286A}" type="pres">
      <dgm:prSet presAssocID="{92BC04D1-181A-47BC-B967-32E0B024ABA3}" presName="linNode" presStyleCnt="0"/>
      <dgm:spPr/>
    </dgm:pt>
    <dgm:pt modelId="{41098C77-1D84-43C5-9611-80C80B4BC3EC}" type="pres">
      <dgm:prSet presAssocID="{92BC04D1-181A-47BC-B967-32E0B024ABA3}" presName="parentText" presStyleLbl="node1" presStyleIdx="1" presStyleCnt="3" custScaleX="40066">
        <dgm:presLayoutVars>
          <dgm:chMax val="1"/>
          <dgm:bulletEnabled val="1"/>
        </dgm:presLayoutVars>
      </dgm:prSet>
      <dgm:spPr/>
    </dgm:pt>
    <dgm:pt modelId="{08C166A2-75CC-4824-8478-5AEA1040066E}" type="pres">
      <dgm:prSet presAssocID="{92BC04D1-181A-47BC-B967-32E0B024ABA3}" presName="descendantText" presStyleLbl="alignAccFollowNode1" presStyleIdx="1" presStyleCnt="3" custScaleX="110153">
        <dgm:presLayoutVars>
          <dgm:bulletEnabled val="1"/>
        </dgm:presLayoutVars>
      </dgm:prSet>
      <dgm:spPr/>
    </dgm:pt>
    <dgm:pt modelId="{17CA740B-C910-40A1-8D76-A57A81D12AD4}" type="pres">
      <dgm:prSet presAssocID="{BEF4D7BE-1ACB-4AA8-8A71-68B37B8A150B}" presName="sp" presStyleCnt="0"/>
      <dgm:spPr/>
    </dgm:pt>
    <dgm:pt modelId="{99795D1B-FBF0-4DDE-BA48-44E501F85D82}" type="pres">
      <dgm:prSet presAssocID="{B8E70D67-BED5-47ED-84C2-A90B98D041ED}" presName="linNode" presStyleCnt="0"/>
      <dgm:spPr/>
    </dgm:pt>
    <dgm:pt modelId="{D8C926B1-69BC-4882-A50E-26777AD7BE2C}" type="pres">
      <dgm:prSet presAssocID="{B8E70D67-BED5-47ED-84C2-A90B98D041ED}" presName="parentText" presStyleLbl="node1" presStyleIdx="2" presStyleCnt="3" custScaleX="40571">
        <dgm:presLayoutVars>
          <dgm:chMax val="1"/>
          <dgm:bulletEnabled val="1"/>
        </dgm:presLayoutVars>
      </dgm:prSet>
      <dgm:spPr/>
    </dgm:pt>
    <dgm:pt modelId="{1FAB0C28-2311-4BF5-9BAE-4F7162A99A57}" type="pres">
      <dgm:prSet presAssocID="{B8E70D67-BED5-47ED-84C2-A90B98D041ED}" presName="descendantText" presStyleLbl="alignAccFollowNode1" presStyleIdx="2" presStyleCnt="3" custScaleX="109585">
        <dgm:presLayoutVars>
          <dgm:bulletEnabled val="1"/>
        </dgm:presLayoutVars>
      </dgm:prSet>
      <dgm:spPr/>
    </dgm:pt>
  </dgm:ptLst>
  <dgm:cxnLst>
    <dgm:cxn modelId="{DA5A3500-72BA-49DA-B723-294B545765B1}" srcId="{04A5F9C0-78CC-4FD5-80B3-53AB15D2B882}" destId="{BC928218-5694-4BE4-9F2C-3B9DA84022A6}" srcOrd="0" destOrd="0" parTransId="{B3AFBE1D-F4C1-4D68-B521-09BBEFD19BA0}" sibTransId="{B4232883-ED6F-4FF9-B019-A0A80061E982}"/>
    <dgm:cxn modelId="{2541C900-FED6-463F-AE2F-105583521C25}" srcId="{F7E6C65B-602B-46C6-97A3-BBB7E63A96D9}" destId="{92BC04D1-181A-47BC-B967-32E0B024ABA3}" srcOrd="1" destOrd="0" parTransId="{C0DF40B9-84D4-4901-8376-A87F612AEB2F}" sibTransId="{BEF4D7BE-1ACB-4AA8-8A71-68B37B8A150B}"/>
    <dgm:cxn modelId="{6639202B-7D12-43D6-B967-C93FC3A96A8B}" srcId="{92BC04D1-181A-47BC-B967-32E0B024ABA3}" destId="{5DDAEA9B-2987-4A10-A4F8-AB449B69211E}" srcOrd="0" destOrd="0" parTransId="{463BDDBF-8044-4E0E-9FFF-067E3DF1DCBF}" sibTransId="{4C84BBED-E533-4812-8A90-103C556A3EE7}"/>
    <dgm:cxn modelId="{47729046-DC95-4C09-91F1-10823D453BA6}" type="presOf" srcId="{B8E70D67-BED5-47ED-84C2-A90B98D041ED}" destId="{D8C926B1-69BC-4882-A50E-26777AD7BE2C}" srcOrd="0" destOrd="0" presId="urn:microsoft.com/office/officeart/2005/8/layout/vList5"/>
    <dgm:cxn modelId="{EB075B6A-1882-4A2F-A338-81015D253297}" type="presOf" srcId="{92BC04D1-181A-47BC-B967-32E0B024ABA3}" destId="{41098C77-1D84-43C5-9611-80C80B4BC3EC}" srcOrd="0" destOrd="0" presId="urn:microsoft.com/office/officeart/2005/8/layout/vList5"/>
    <dgm:cxn modelId="{D4686285-809B-49C5-81DB-7BF49C4D42C0}" type="presOf" srcId="{04A5F9C0-78CC-4FD5-80B3-53AB15D2B882}" destId="{3135E95B-2718-49E1-AE9D-D9E4735C5403}" srcOrd="0" destOrd="0" presId="urn:microsoft.com/office/officeart/2005/8/layout/vList5"/>
    <dgm:cxn modelId="{7BADD58E-3ECC-4301-9108-24A276941C04}" type="presOf" srcId="{BC928218-5694-4BE4-9F2C-3B9DA84022A6}" destId="{9348E217-20FD-41FF-BD02-96DD6AB63D3B}" srcOrd="0" destOrd="0" presId="urn:microsoft.com/office/officeart/2005/8/layout/vList5"/>
    <dgm:cxn modelId="{634CBF92-98B5-4175-BC10-4BAF9865A2FA}" srcId="{F7E6C65B-602B-46C6-97A3-BBB7E63A96D9}" destId="{B8E70D67-BED5-47ED-84C2-A90B98D041ED}" srcOrd="2" destOrd="0" parTransId="{39043D63-16DE-4D17-9677-8484D2CBF142}" sibTransId="{031A01E8-F17A-4CDA-8571-8D77AA03F4AD}"/>
    <dgm:cxn modelId="{69567EB2-0FD7-490F-83DC-B5BCDAE16FC8}" srcId="{F7E6C65B-602B-46C6-97A3-BBB7E63A96D9}" destId="{04A5F9C0-78CC-4FD5-80B3-53AB15D2B882}" srcOrd="0" destOrd="0" parTransId="{C90F6396-E15F-4D3D-88D0-97F0121AD207}" sibTransId="{185AA7EA-84F2-42BE-86F6-3636A6BC8173}"/>
    <dgm:cxn modelId="{C7FEEDBE-534D-4DDE-9944-0AF3178FD11F}" type="presOf" srcId="{F7E6C65B-602B-46C6-97A3-BBB7E63A96D9}" destId="{2EABB6A5-7338-4AD8-AA6B-C56FD751CC00}" srcOrd="0" destOrd="0" presId="urn:microsoft.com/office/officeart/2005/8/layout/vList5"/>
    <dgm:cxn modelId="{AC243ABF-AF91-404A-87C8-64C77754DC26}" srcId="{B8E70D67-BED5-47ED-84C2-A90B98D041ED}" destId="{3E7A7F28-3D1F-4530-812F-B8539C916751}" srcOrd="0" destOrd="0" parTransId="{999206DA-61EA-424F-BCB2-736DD15C7035}" sibTransId="{2FD51F26-8103-4198-983D-B79092165FC7}"/>
    <dgm:cxn modelId="{7216E1C4-DB50-4588-A556-440BE037B76F}" type="presOf" srcId="{5DDAEA9B-2987-4A10-A4F8-AB449B69211E}" destId="{08C166A2-75CC-4824-8478-5AEA1040066E}" srcOrd="0" destOrd="0" presId="urn:microsoft.com/office/officeart/2005/8/layout/vList5"/>
    <dgm:cxn modelId="{1A940CCD-6731-4575-A99B-C7EF3920C2B5}" type="presOf" srcId="{3E7A7F28-3D1F-4530-812F-B8539C916751}" destId="{1FAB0C28-2311-4BF5-9BAE-4F7162A99A57}" srcOrd="0" destOrd="0" presId="urn:microsoft.com/office/officeart/2005/8/layout/vList5"/>
    <dgm:cxn modelId="{F53610BC-FFED-4935-AD5E-A9BDE851E396}" type="presParOf" srcId="{2EABB6A5-7338-4AD8-AA6B-C56FD751CC00}" destId="{ED9F262B-6F88-46CE-8823-C142C79469A6}" srcOrd="0" destOrd="0" presId="urn:microsoft.com/office/officeart/2005/8/layout/vList5"/>
    <dgm:cxn modelId="{C89BCA06-3E92-4BFF-9746-2C7446CA2022}" type="presParOf" srcId="{ED9F262B-6F88-46CE-8823-C142C79469A6}" destId="{3135E95B-2718-49E1-AE9D-D9E4735C5403}" srcOrd="0" destOrd="0" presId="urn:microsoft.com/office/officeart/2005/8/layout/vList5"/>
    <dgm:cxn modelId="{1CE464C3-8791-4F5A-AA73-89BEB96AD7FC}" type="presParOf" srcId="{ED9F262B-6F88-46CE-8823-C142C79469A6}" destId="{9348E217-20FD-41FF-BD02-96DD6AB63D3B}" srcOrd="1" destOrd="0" presId="urn:microsoft.com/office/officeart/2005/8/layout/vList5"/>
    <dgm:cxn modelId="{012DA6FD-A1D6-44F0-804C-838AF8B5F73C}" type="presParOf" srcId="{2EABB6A5-7338-4AD8-AA6B-C56FD751CC00}" destId="{B75AA726-B9A7-4D6A-A3B0-2AF1B16E1708}" srcOrd="1" destOrd="0" presId="urn:microsoft.com/office/officeart/2005/8/layout/vList5"/>
    <dgm:cxn modelId="{7659FA13-097A-45A0-A1BD-DAAEF91DBC87}" type="presParOf" srcId="{2EABB6A5-7338-4AD8-AA6B-C56FD751CC00}" destId="{FC9004B8-01F0-4175-B213-07975811286A}" srcOrd="2" destOrd="0" presId="urn:microsoft.com/office/officeart/2005/8/layout/vList5"/>
    <dgm:cxn modelId="{0D8E4FC1-8C30-4845-9F8B-7CF125EAF2E7}" type="presParOf" srcId="{FC9004B8-01F0-4175-B213-07975811286A}" destId="{41098C77-1D84-43C5-9611-80C80B4BC3EC}" srcOrd="0" destOrd="0" presId="urn:microsoft.com/office/officeart/2005/8/layout/vList5"/>
    <dgm:cxn modelId="{FBA6E66A-8A66-4B49-AB4A-1FAED4F152A7}" type="presParOf" srcId="{FC9004B8-01F0-4175-B213-07975811286A}" destId="{08C166A2-75CC-4824-8478-5AEA1040066E}" srcOrd="1" destOrd="0" presId="urn:microsoft.com/office/officeart/2005/8/layout/vList5"/>
    <dgm:cxn modelId="{7C48F408-F1DB-42DB-AE7D-75704154D90C}" type="presParOf" srcId="{2EABB6A5-7338-4AD8-AA6B-C56FD751CC00}" destId="{17CA740B-C910-40A1-8D76-A57A81D12AD4}" srcOrd="3" destOrd="0" presId="urn:microsoft.com/office/officeart/2005/8/layout/vList5"/>
    <dgm:cxn modelId="{7FCAE4CF-00E4-4AE3-9222-5C75B12FF196}" type="presParOf" srcId="{2EABB6A5-7338-4AD8-AA6B-C56FD751CC00}" destId="{99795D1B-FBF0-4DDE-BA48-44E501F85D82}" srcOrd="4" destOrd="0" presId="urn:microsoft.com/office/officeart/2005/8/layout/vList5"/>
    <dgm:cxn modelId="{EC053D82-0F36-462D-ADAB-214FB024A821}" type="presParOf" srcId="{99795D1B-FBF0-4DDE-BA48-44E501F85D82}" destId="{D8C926B1-69BC-4882-A50E-26777AD7BE2C}" srcOrd="0" destOrd="0" presId="urn:microsoft.com/office/officeart/2005/8/layout/vList5"/>
    <dgm:cxn modelId="{4996DBAA-74C8-4DCC-AB52-345B79644DF4}" type="presParOf" srcId="{99795D1B-FBF0-4DDE-BA48-44E501F85D82}" destId="{1FAB0C28-2311-4BF5-9BAE-4F7162A99A5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Controlador borroso (FCS)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5D51922E-776E-4536-9470-D65F41D50415}">
      <dgm:prSet phldrT="[Text]"/>
      <dgm:spPr/>
      <dgm:t>
        <a:bodyPr/>
        <a:lstStyle/>
        <a:p>
          <a:r>
            <a:rPr lang="es-ES" dirty="0"/>
            <a:t>Dos capas ocultas de 8 y 4 neuronas respectivamente</a:t>
          </a:r>
        </a:p>
      </dgm:t>
    </dgm:pt>
    <dgm:pt modelId="{B73BC12A-5FFF-492A-A90E-78886F1E7A2D}" type="parTrans" cxnId="{8E2EE7F8-0DCD-4056-B6C6-D47534E2D099}">
      <dgm:prSet/>
      <dgm:spPr/>
      <dgm:t>
        <a:bodyPr/>
        <a:lstStyle/>
        <a:p>
          <a:endParaRPr lang="es-ES"/>
        </a:p>
      </dgm:t>
    </dgm:pt>
    <dgm:pt modelId="{85B0C584-8FE2-4573-BEC4-804DC3A16BBE}" type="sibTrans" cxnId="{8E2EE7F8-0DCD-4056-B6C6-D47534E2D099}">
      <dgm:prSet/>
      <dgm:spPr/>
      <dgm:t>
        <a:bodyPr/>
        <a:lstStyle/>
        <a:p>
          <a:endParaRPr lang="es-ES"/>
        </a:p>
      </dgm:t>
    </dgm:pt>
    <dgm:pt modelId="{3AB8CF10-64C0-4769-9ACF-71612CE73B6E}">
      <dgm:prSet phldrT="[Text]"/>
      <dgm:spPr/>
      <dgm:t>
        <a:bodyPr/>
        <a:lstStyle/>
        <a:p>
          <a:r>
            <a:rPr lang="es-ES" dirty="0"/>
            <a:t>Dos conjuntos borrosos por variable de entrada</a:t>
          </a:r>
        </a:p>
      </dgm:t>
    </dgm:pt>
    <dgm:pt modelId="{DE82F89F-D1E6-43CC-8AA8-0CCFD8B8A172}" type="parTrans" cxnId="{998ACF6A-8346-4724-B96B-55E7EB4D58C0}">
      <dgm:prSet/>
      <dgm:spPr/>
      <dgm:t>
        <a:bodyPr/>
        <a:lstStyle/>
        <a:p>
          <a:endParaRPr lang="es-ES"/>
        </a:p>
      </dgm:t>
    </dgm:pt>
    <dgm:pt modelId="{E2634234-19EB-4D8D-861D-B311B6B84DAF}" type="sibTrans" cxnId="{998ACF6A-8346-4724-B96B-55E7EB4D58C0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DC442F02-EF75-4601-977D-C26C6CB26F95}" type="presOf" srcId="{5D51922E-776E-4536-9470-D65F41D50415}" destId="{870BCD66-42D7-4EE9-A54C-434179A0AB03}" srcOrd="1" destOrd="1" presId="urn:microsoft.com/office/officeart/2005/8/layout/vList4"/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1E01E51E-A1B8-4911-B970-8AED326582DE}" type="presOf" srcId="{3AB8CF10-64C0-4769-9ACF-71612CE73B6E}" destId="{02E2C6BA-9974-4C4D-8190-CE64F3305534}" srcOrd="0" destOrd="1" presId="urn:microsoft.com/office/officeart/2005/8/layout/vList4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998ACF6A-8346-4724-B96B-55E7EB4D58C0}" srcId="{EEBAEAC3-47E4-41CA-A5F5-04ACB6F5BCE2}" destId="{3AB8CF10-64C0-4769-9ACF-71612CE73B6E}" srcOrd="0" destOrd="0" parTransId="{DE82F89F-D1E6-43CC-8AA8-0CCFD8B8A172}" sibTransId="{E2634234-19EB-4D8D-861D-B311B6B84DAF}"/>
    <dgm:cxn modelId="{596D9E52-EDC5-4D1F-9683-0D8BC0CA221A}" type="presOf" srcId="{5D51922E-776E-4536-9470-D65F41D50415}" destId="{04348A59-E142-42E8-A7E3-940619721FF8}" srcOrd="0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8E2EE7F8-0DCD-4056-B6C6-D47534E2D099}" srcId="{D74C0CF7-C565-4A5D-947F-2428432A6CC5}" destId="{5D51922E-776E-4536-9470-D65F41D50415}" srcOrd="0" destOrd="0" parTransId="{B73BC12A-5FFF-492A-A90E-78886F1E7A2D}" sibTransId="{85B0C584-8FE2-4573-BEC4-804DC3A16BBE}"/>
    <dgm:cxn modelId="{87383DFD-3F1A-4C7F-A3A5-182E01528F46}" type="presOf" srcId="{3AB8CF10-64C0-4769-9ACF-71612CE73B6E}" destId="{F53570D7-83C4-413C-A2E7-82E327D45DD8}" srcOrd="1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94A4F97-8267-4854-B4D9-7F4F46F959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C6621D6-3205-4736-99F0-57CD40F69DCE}">
      <dgm:prSet phldrT="[Text]"/>
      <dgm:spPr/>
      <dgm:t>
        <a:bodyPr/>
        <a:lstStyle/>
        <a:p>
          <a:r>
            <a:rPr lang="es-ES" dirty="0"/>
            <a:t>Filas</a:t>
          </a:r>
        </a:p>
      </dgm:t>
    </dgm:pt>
    <dgm:pt modelId="{E0A0CDFC-E594-4C46-AE07-960468067F96}" type="parTrans" cxnId="{6EDAFDEE-D050-4F82-AE91-5E8BEDDBC0F5}">
      <dgm:prSet/>
      <dgm:spPr/>
      <dgm:t>
        <a:bodyPr/>
        <a:lstStyle/>
        <a:p>
          <a:endParaRPr lang="es-ES"/>
        </a:p>
      </dgm:t>
    </dgm:pt>
    <dgm:pt modelId="{B3958AAB-4564-407E-9E9E-37840DC84025}" type="sibTrans" cxnId="{6EDAFDEE-D050-4F82-AE91-5E8BEDDBC0F5}">
      <dgm:prSet/>
      <dgm:spPr/>
      <dgm:t>
        <a:bodyPr/>
        <a:lstStyle/>
        <a:p>
          <a:endParaRPr lang="es-ES"/>
        </a:p>
      </dgm:t>
    </dgm:pt>
    <dgm:pt modelId="{64830911-BF8E-45C1-8C8E-D49E19FABDCA}">
      <dgm:prSet phldrT="[Text]"/>
      <dgm:spPr/>
      <dgm:t>
        <a:bodyPr/>
        <a:lstStyle/>
        <a:p>
          <a:r>
            <a:rPr lang="es-ES" dirty="0"/>
            <a:t>Columnas</a:t>
          </a:r>
        </a:p>
      </dgm:t>
    </dgm:pt>
    <dgm:pt modelId="{F51220CD-4CA0-4EA7-A36C-8E4CFF9B4F62}" type="parTrans" cxnId="{C8581D63-2E78-41E1-9B81-A1721EBEF260}">
      <dgm:prSet/>
      <dgm:spPr/>
      <dgm:t>
        <a:bodyPr/>
        <a:lstStyle/>
        <a:p>
          <a:endParaRPr lang="es-ES"/>
        </a:p>
      </dgm:t>
    </dgm:pt>
    <dgm:pt modelId="{60D25435-EA41-48D6-9918-EE207094E4FC}" type="sibTrans" cxnId="{C8581D63-2E78-41E1-9B81-A1721EBEF260}">
      <dgm:prSet/>
      <dgm:spPr/>
      <dgm:t>
        <a:bodyPr/>
        <a:lstStyle/>
        <a:p>
          <a:endParaRPr lang="es-ES"/>
        </a:p>
      </dgm:t>
    </dgm:pt>
    <dgm:pt modelId="{A41A40C8-2F9C-4A11-9D58-FAC5C966B5D1}">
      <dgm:prSet phldrT="[Text]"/>
      <dgm:spPr/>
      <dgm:t>
        <a:bodyPr/>
        <a:lstStyle/>
        <a:p>
          <a:r>
            <a:rPr lang="es-ES" dirty="0"/>
            <a:t>Recorrido de prueba del sujeto</a:t>
          </a:r>
        </a:p>
      </dgm:t>
    </dgm:pt>
    <dgm:pt modelId="{E9ADBDE8-0C37-4BEC-94AC-1AB83B30A8E9}" type="parTrans" cxnId="{7E04A633-4918-4444-A969-183B324EE604}">
      <dgm:prSet/>
      <dgm:spPr/>
      <dgm:t>
        <a:bodyPr/>
        <a:lstStyle/>
        <a:p>
          <a:endParaRPr lang="es-ES"/>
        </a:p>
      </dgm:t>
    </dgm:pt>
    <dgm:pt modelId="{2E30C699-EA76-40BC-848F-9FD245CF3439}" type="sibTrans" cxnId="{7E04A633-4918-4444-A969-183B324EE604}">
      <dgm:prSet/>
      <dgm:spPr/>
      <dgm:t>
        <a:bodyPr/>
        <a:lstStyle/>
        <a:p>
          <a:endParaRPr lang="es-ES"/>
        </a:p>
      </dgm:t>
    </dgm:pt>
    <dgm:pt modelId="{D50990E3-D4F2-4AF2-BF19-6F7A8199873E}">
      <dgm:prSet phldrT="[Text]"/>
      <dgm:spPr/>
      <dgm:t>
        <a:bodyPr/>
        <a:lstStyle/>
        <a:p>
          <a:r>
            <a:rPr lang="es-ES" dirty="0"/>
            <a:t>Modelo del sujeto que se aplica</a:t>
          </a:r>
        </a:p>
      </dgm:t>
    </dgm:pt>
    <dgm:pt modelId="{2D1DE9BE-E845-4F10-9434-2395125F13B1}" type="parTrans" cxnId="{ECE8A506-E627-430F-9FCD-FD05A3040048}">
      <dgm:prSet/>
      <dgm:spPr/>
      <dgm:t>
        <a:bodyPr/>
        <a:lstStyle/>
        <a:p>
          <a:endParaRPr lang="es-ES"/>
        </a:p>
      </dgm:t>
    </dgm:pt>
    <dgm:pt modelId="{4B51F936-DBB6-4174-AB60-68EE2F490757}" type="sibTrans" cxnId="{ECE8A506-E627-430F-9FCD-FD05A3040048}">
      <dgm:prSet/>
      <dgm:spPr/>
      <dgm:t>
        <a:bodyPr/>
        <a:lstStyle/>
        <a:p>
          <a:endParaRPr lang="es-ES"/>
        </a:p>
      </dgm:t>
    </dgm:pt>
    <dgm:pt modelId="{57F37479-FEFF-4C19-8CD9-4D063F92CEE8}" type="pres">
      <dgm:prSet presAssocID="{894A4F97-8267-4854-B4D9-7F4F46F95929}" presName="Name0" presStyleCnt="0">
        <dgm:presLayoutVars>
          <dgm:chMax val="7"/>
          <dgm:chPref val="7"/>
          <dgm:dir/>
        </dgm:presLayoutVars>
      </dgm:prSet>
      <dgm:spPr/>
    </dgm:pt>
    <dgm:pt modelId="{848DF069-2F23-49C3-9ADB-08B3139A2798}" type="pres">
      <dgm:prSet presAssocID="{894A4F97-8267-4854-B4D9-7F4F46F95929}" presName="Name1" presStyleCnt="0"/>
      <dgm:spPr/>
    </dgm:pt>
    <dgm:pt modelId="{CB9902B0-3764-4E60-B73A-72B9C2F96988}" type="pres">
      <dgm:prSet presAssocID="{894A4F97-8267-4854-B4D9-7F4F46F95929}" presName="cycle" presStyleCnt="0"/>
      <dgm:spPr/>
    </dgm:pt>
    <dgm:pt modelId="{B05CFEE1-4D91-491F-BFC6-FC197BA4C2F3}" type="pres">
      <dgm:prSet presAssocID="{894A4F97-8267-4854-B4D9-7F4F46F95929}" presName="srcNode" presStyleLbl="node1" presStyleIdx="0" presStyleCnt="2"/>
      <dgm:spPr/>
    </dgm:pt>
    <dgm:pt modelId="{FCDB2BD3-8B64-4B08-8968-D385226C0A19}" type="pres">
      <dgm:prSet presAssocID="{894A4F97-8267-4854-B4D9-7F4F46F95929}" presName="conn" presStyleLbl="parChTrans1D2" presStyleIdx="0" presStyleCnt="1"/>
      <dgm:spPr/>
    </dgm:pt>
    <dgm:pt modelId="{F612D96A-E5E8-4011-91D2-5EB3299033E4}" type="pres">
      <dgm:prSet presAssocID="{894A4F97-8267-4854-B4D9-7F4F46F95929}" presName="extraNode" presStyleLbl="node1" presStyleIdx="0" presStyleCnt="2"/>
      <dgm:spPr/>
    </dgm:pt>
    <dgm:pt modelId="{B34C6893-1966-4DBC-871A-14AC4F1AADA8}" type="pres">
      <dgm:prSet presAssocID="{894A4F97-8267-4854-B4D9-7F4F46F95929}" presName="dstNode" presStyleLbl="node1" presStyleIdx="0" presStyleCnt="2"/>
      <dgm:spPr/>
    </dgm:pt>
    <dgm:pt modelId="{3EF7B8BC-A364-4230-84FE-3E0959B60FC5}" type="pres">
      <dgm:prSet presAssocID="{5C6621D6-3205-4736-99F0-57CD40F69DCE}" presName="text_1" presStyleLbl="node1" presStyleIdx="0" presStyleCnt="2">
        <dgm:presLayoutVars>
          <dgm:bulletEnabled val="1"/>
        </dgm:presLayoutVars>
      </dgm:prSet>
      <dgm:spPr/>
    </dgm:pt>
    <dgm:pt modelId="{2E475390-1E7A-4513-A6CA-63692B9166D9}" type="pres">
      <dgm:prSet presAssocID="{5C6621D6-3205-4736-99F0-57CD40F69DCE}" presName="accent_1" presStyleCnt="0"/>
      <dgm:spPr/>
    </dgm:pt>
    <dgm:pt modelId="{F36A4159-741B-4794-A1CF-E904C6A71848}" type="pres">
      <dgm:prSet presAssocID="{5C6621D6-3205-4736-99F0-57CD40F69DCE}" presName="accentRepeatNode" presStyleLbl="solidFgAcc1" presStyleIdx="0" presStyleCnt="2"/>
      <dgm:spPr/>
    </dgm:pt>
    <dgm:pt modelId="{73F10838-2709-4F62-B38B-9FF9E4E462FF}" type="pres">
      <dgm:prSet presAssocID="{64830911-BF8E-45C1-8C8E-D49E19FABDCA}" presName="text_2" presStyleLbl="node1" presStyleIdx="1" presStyleCnt="2">
        <dgm:presLayoutVars>
          <dgm:bulletEnabled val="1"/>
        </dgm:presLayoutVars>
      </dgm:prSet>
      <dgm:spPr/>
    </dgm:pt>
    <dgm:pt modelId="{5601BF0D-793B-4C29-BF0D-A2906B5AE7E1}" type="pres">
      <dgm:prSet presAssocID="{64830911-BF8E-45C1-8C8E-D49E19FABDCA}" presName="accent_2" presStyleCnt="0"/>
      <dgm:spPr/>
    </dgm:pt>
    <dgm:pt modelId="{A0F06A24-7EFA-47B8-A629-9A688C7061BD}" type="pres">
      <dgm:prSet presAssocID="{64830911-BF8E-45C1-8C8E-D49E19FABDCA}" presName="accentRepeatNode" presStyleLbl="solidFgAcc1" presStyleIdx="1" presStyleCnt="2"/>
      <dgm:spPr/>
    </dgm:pt>
  </dgm:ptLst>
  <dgm:cxnLst>
    <dgm:cxn modelId="{ECE8A506-E627-430F-9FCD-FD05A3040048}" srcId="{64830911-BF8E-45C1-8C8E-D49E19FABDCA}" destId="{D50990E3-D4F2-4AF2-BF19-6F7A8199873E}" srcOrd="0" destOrd="0" parTransId="{2D1DE9BE-E845-4F10-9434-2395125F13B1}" sibTransId="{4B51F936-DBB6-4174-AB60-68EE2F490757}"/>
    <dgm:cxn modelId="{7E04A633-4918-4444-A969-183B324EE604}" srcId="{5C6621D6-3205-4736-99F0-57CD40F69DCE}" destId="{A41A40C8-2F9C-4A11-9D58-FAC5C966B5D1}" srcOrd="0" destOrd="0" parTransId="{E9ADBDE8-0C37-4BEC-94AC-1AB83B30A8E9}" sibTransId="{2E30C699-EA76-40BC-848F-9FD245CF3439}"/>
    <dgm:cxn modelId="{3DE46C60-46FE-445E-9507-A74AB9C9DDA0}" type="presOf" srcId="{2E30C699-EA76-40BC-848F-9FD245CF3439}" destId="{FCDB2BD3-8B64-4B08-8968-D385226C0A19}" srcOrd="0" destOrd="0" presId="urn:microsoft.com/office/officeart/2008/layout/VerticalCurvedList"/>
    <dgm:cxn modelId="{C8581D63-2E78-41E1-9B81-A1721EBEF260}" srcId="{894A4F97-8267-4854-B4D9-7F4F46F95929}" destId="{64830911-BF8E-45C1-8C8E-D49E19FABDCA}" srcOrd="1" destOrd="0" parTransId="{F51220CD-4CA0-4EA7-A36C-8E4CFF9B4F62}" sibTransId="{60D25435-EA41-48D6-9918-EE207094E4FC}"/>
    <dgm:cxn modelId="{00DA116E-AEE0-46ED-AB2C-F6333A096FF6}" type="presOf" srcId="{D50990E3-D4F2-4AF2-BF19-6F7A8199873E}" destId="{73F10838-2709-4F62-B38B-9FF9E4E462FF}" srcOrd="0" destOrd="1" presId="urn:microsoft.com/office/officeart/2008/layout/VerticalCurvedList"/>
    <dgm:cxn modelId="{9676E08B-E45C-4FD5-8038-E17BD1FBE678}" type="presOf" srcId="{64830911-BF8E-45C1-8C8E-D49E19FABDCA}" destId="{73F10838-2709-4F62-B38B-9FF9E4E462FF}" srcOrd="0" destOrd="0" presId="urn:microsoft.com/office/officeart/2008/layout/VerticalCurvedList"/>
    <dgm:cxn modelId="{779F8D8C-4134-485A-9DA9-224C720202AD}" type="presOf" srcId="{5C6621D6-3205-4736-99F0-57CD40F69DCE}" destId="{3EF7B8BC-A364-4230-84FE-3E0959B60FC5}" srcOrd="0" destOrd="0" presId="urn:microsoft.com/office/officeart/2008/layout/VerticalCurvedList"/>
    <dgm:cxn modelId="{D2AA6F8D-B38A-4FF2-A562-BCAFBAA717C1}" type="presOf" srcId="{894A4F97-8267-4854-B4D9-7F4F46F95929}" destId="{57F37479-FEFF-4C19-8CD9-4D063F92CEE8}" srcOrd="0" destOrd="0" presId="urn:microsoft.com/office/officeart/2008/layout/VerticalCurvedList"/>
    <dgm:cxn modelId="{093324EB-C734-4454-8D1D-A148943478DA}" type="presOf" srcId="{A41A40C8-2F9C-4A11-9D58-FAC5C966B5D1}" destId="{3EF7B8BC-A364-4230-84FE-3E0959B60FC5}" srcOrd="0" destOrd="1" presId="urn:microsoft.com/office/officeart/2008/layout/VerticalCurvedList"/>
    <dgm:cxn modelId="{6EDAFDEE-D050-4F82-AE91-5E8BEDDBC0F5}" srcId="{894A4F97-8267-4854-B4D9-7F4F46F95929}" destId="{5C6621D6-3205-4736-99F0-57CD40F69DCE}" srcOrd="0" destOrd="0" parTransId="{E0A0CDFC-E594-4C46-AE07-960468067F96}" sibTransId="{B3958AAB-4564-407E-9E9E-37840DC84025}"/>
    <dgm:cxn modelId="{B048AF9C-0C5F-495E-938B-61DC887721C4}" type="presParOf" srcId="{57F37479-FEFF-4C19-8CD9-4D063F92CEE8}" destId="{848DF069-2F23-49C3-9ADB-08B3139A2798}" srcOrd="0" destOrd="0" presId="urn:microsoft.com/office/officeart/2008/layout/VerticalCurvedList"/>
    <dgm:cxn modelId="{BB469DE1-538D-47E9-9F4A-092A6D286C68}" type="presParOf" srcId="{848DF069-2F23-49C3-9ADB-08B3139A2798}" destId="{CB9902B0-3764-4E60-B73A-72B9C2F96988}" srcOrd="0" destOrd="0" presId="urn:microsoft.com/office/officeart/2008/layout/VerticalCurvedList"/>
    <dgm:cxn modelId="{D852898A-031E-44F6-984B-25C3E86B5ED8}" type="presParOf" srcId="{CB9902B0-3764-4E60-B73A-72B9C2F96988}" destId="{B05CFEE1-4D91-491F-BFC6-FC197BA4C2F3}" srcOrd="0" destOrd="0" presId="urn:microsoft.com/office/officeart/2008/layout/VerticalCurvedList"/>
    <dgm:cxn modelId="{E249F25A-F51F-4C02-B2E5-5AA2DBD383EF}" type="presParOf" srcId="{CB9902B0-3764-4E60-B73A-72B9C2F96988}" destId="{FCDB2BD3-8B64-4B08-8968-D385226C0A19}" srcOrd="1" destOrd="0" presId="urn:microsoft.com/office/officeart/2008/layout/VerticalCurvedList"/>
    <dgm:cxn modelId="{3BAD9C7B-79B7-4C0A-81D7-6AB2FF139457}" type="presParOf" srcId="{CB9902B0-3764-4E60-B73A-72B9C2F96988}" destId="{F612D96A-E5E8-4011-91D2-5EB3299033E4}" srcOrd="2" destOrd="0" presId="urn:microsoft.com/office/officeart/2008/layout/VerticalCurvedList"/>
    <dgm:cxn modelId="{86ACF81A-DAF5-40BC-BCBD-EBB19A431185}" type="presParOf" srcId="{CB9902B0-3764-4E60-B73A-72B9C2F96988}" destId="{B34C6893-1966-4DBC-871A-14AC4F1AADA8}" srcOrd="3" destOrd="0" presId="urn:microsoft.com/office/officeart/2008/layout/VerticalCurvedList"/>
    <dgm:cxn modelId="{F975284E-5088-49CA-A6C4-F458F15B0960}" type="presParOf" srcId="{848DF069-2F23-49C3-9ADB-08B3139A2798}" destId="{3EF7B8BC-A364-4230-84FE-3E0959B60FC5}" srcOrd="1" destOrd="0" presId="urn:microsoft.com/office/officeart/2008/layout/VerticalCurvedList"/>
    <dgm:cxn modelId="{FAF7D485-6034-4A83-9886-FCB4D358B162}" type="presParOf" srcId="{848DF069-2F23-49C3-9ADB-08B3139A2798}" destId="{2E475390-1E7A-4513-A6CA-63692B9166D9}" srcOrd="2" destOrd="0" presId="urn:microsoft.com/office/officeart/2008/layout/VerticalCurvedList"/>
    <dgm:cxn modelId="{3A31D1B6-7166-4EE1-9E3F-93BA7EC0D1F2}" type="presParOf" srcId="{2E475390-1E7A-4513-A6CA-63692B9166D9}" destId="{F36A4159-741B-4794-A1CF-E904C6A71848}" srcOrd="0" destOrd="0" presId="urn:microsoft.com/office/officeart/2008/layout/VerticalCurvedList"/>
    <dgm:cxn modelId="{D9DFB900-A5E6-4FD0-9064-C1853F22DC86}" type="presParOf" srcId="{848DF069-2F23-49C3-9ADB-08B3139A2798}" destId="{73F10838-2709-4F62-B38B-9FF9E4E462FF}" srcOrd="3" destOrd="0" presId="urn:microsoft.com/office/officeart/2008/layout/VerticalCurvedList"/>
    <dgm:cxn modelId="{A136B514-E994-4C2E-A11B-3CAC06FD9895}" type="presParOf" srcId="{848DF069-2F23-49C3-9ADB-08B3139A2798}" destId="{5601BF0D-793B-4C29-BF0D-A2906B5AE7E1}" srcOrd="4" destOrd="0" presId="urn:microsoft.com/office/officeart/2008/layout/VerticalCurvedList"/>
    <dgm:cxn modelId="{3106A991-6008-4A80-B7F0-69241F9A7355}" type="presParOf" srcId="{5601BF0D-793B-4C29-BF0D-A2906B5AE7E1}" destId="{A0F06A24-7EFA-47B8-A629-9A688C7061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F9DDC48-75AC-4AD2-ADDD-69C1C146F2D1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1"/>
      <dgm:spPr/>
    </dgm:pt>
    <dgm:pt modelId="{BA6B83FA-53CC-4B11-ABE7-BEA4E3D13778}">
      <dgm:prSet phldrT="[Text]"/>
      <dgm:spPr/>
      <dgm:t>
        <a:bodyPr/>
        <a:lstStyle/>
        <a:p>
          <a:r>
            <a:rPr lang="es-ES" dirty="0"/>
            <a:t>¿Nube de puntos a imagen?</a:t>
          </a:r>
        </a:p>
      </dgm:t>
    </dgm:pt>
    <dgm:pt modelId="{16BBF602-D41D-418B-900E-7CBB42967A5E}" type="parTrans" cxnId="{C4A732B6-C2F2-492A-ABE9-203152EF1899}">
      <dgm:prSet/>
      <dgm:spPr/>
      <dgm:t>
        <a:bodyPr/>
        <a:lstStyle/>
        <a:p>
          <a:endParaRPr lang="es-ES"/>
        </a:p>
      </dgm:t>
    </dgm:pt>
    <dgm:pt modelId="{F332F2BE-AA35-41F1-BF53-10C07990E74C}" type="sibTrans" cxnId="{C4A732B6-C2F2-492A-ABE9-203152EF1899}">
      <dgm:prSet/>
      <dgm:spPr/>
      <dgm:t>
        <a:bodyPr/>
        <a:lstStyle/>
        <a:p>
          <a:endParaRPr lang="es-ES"/>
        </a:p>
      </dgm:t>
    </dgm:pt>
    <dgm:pt modelId="{D9293A18-93D3-4B15-A348-35337EA772B2}">
      <dgm:prSet phldrT="[Text]"/>
      <dgm:spPr/>
      <dgm:t>
        <a:bodyPr/>
        <a:lstStyle/>
        <a:p>
          <a:r>
            <a:rPr lang="es-ES" dirty="0"/>
            <a:t>Mapas de profundidad</a:t>
          </a:r>
        </a:p>
      </dgm:t>
    </dgm:pt>
    <dgm:pt modelId="{7EF0E637-5B7A-4DFA-B573-E4C1CB4D9378}" type="parTrans" cxnId="{36069D58-70D6-43FF-A8F0-D48D2E5669A0}">
      <dgm:prSet/>
      <dgm:spPr/>
      <dgm:t>
        <a:bodyPr/>
        <a:lstStyle/>
        <a:p>
          <a:endParaRPr lang="es-ES"/>
        </a:p>
      </dgm:t>
    </dgm:pt>
    <dgm:pt modelId="{9A8B6FD2-3BCA-45AC-A7FB-B4BABBE00C60}" type="sibTrans" cxnId="{36069D58-70D6-43FF-A8F0-D48D2E5669A0}">
      <dgm:prSet/>
      <dgm:spPr/>
      <dgm:t>
        <a:bodyPr/>
        <a:lstStyle/>
        <a:p>
          <a:endParaRPr lang="es-ES"/>
        </a:p>
      </dgm:t>
    </dgm:pt>
    <dgm:pt modelId="{79B6DDC8-F8C6-4631-80C6-60A79C315376}">
      <dgm:prSet phldrT="[Text]"/>
      <dgm:spPr/>
      <dgm:t>
        <a:bodyPr/>
        <a:lstStyle/>
        <a:p>
          <a:r>
            <a:rPr lang="es-ES" dirty="0"/>
            <a:t>¿Data </a:t>
          </a:r>
          <a:r>
            <a:rPr lang="es-ES" dirty="0" err="1"/>
            <a:t>augmentation</a:t>
          </a:r>
          <a:r>
            <a:rPr lang="es-ES" dirty="0"/>
            <a:t>?</a:t>
          </a:r>
        </a:p>
      </dgm:t>
    </dgm:pt>
    <dgm:pt modelId="{D0E9321F-C5D2-4DD6-B073-3F4846A07605}" type="parTrans" cxnId="{B0DA1E64-5DB8-430A-9A72-A1F412DB8CF2}">
      <dgm:prSet/>
      <dgm:spPr/>
      <dgm:t>
        <a:bodyPr/>
        <a:lstStyle/>
        <a:p>
          <a:endParaRPr lang="es-ES"/>
        </a:p>
      </dgm:t>
    </dgm:pt>
    <dgm:pt modelId="{9846FF79-BB2E-48A6-AA81-188852977EB3}" type="sibTrans" cxnId="{B0DA1E64-5DB8-430A-9A72-A1F412DB8CF2}">
      <dgm:prSet/>
      <dgm:spPr/>
      <dgm:t>
        <a:bodyPr/>
        <a:lstStyle/>
        <a:p>
          <a:endParaRPr lang="es-ES"/>
        </a:p>
      </dgm:t>
    </dgm:pt>
    <dgm:pt modelId="{2AE46ED5-2D07-4559-9438-CEF50AE79D0D}">
      <dgm:prSet phldrT="[Text]"/>
      <dgm:spPr/>
      <dgm:t>
        <a:bodyPr/>
        <a:lstStyle/>
        <a:p>
          <a:r>
            <a:rPr lang="es-ES" dirty="0" err="1"/>
            <a:t>Mirroring</a:t>
          </a:r>
          <a:endParaRPr lang="es-ES" dirty="0"/>
        </a:p>
      </dgm:t>
    </dgm:pt>
    <dgm:pt modelId="{0D6A3B68-E8FB-40F8-BE3A-5B4527C7A5BC}" type="parTrans" cxnId="{B151A233-1C8D-4A1A-B556-9192CB10E8C7}">
      <dgm:prSet/>
      <dgm:spPr/>
      <dgm:t>
        <a:bodyPr/>
        <a:lstStyle/>
        <a:p>
          <a:endParaRPr lang="es-ES"/>
        </a:p>
      </dgm:t>
    </dgm:pt>
    <dgm:pt modelId="{9CCA68AE-C569-44B3-832E-B575222A8AF2}" type="sibTrans" cxnId="{B151A233-1C8D-4A1A-B556-9192CB10E8C7}">
      <dgm:prSet/>
      <dgm:spPr/>
      <dgm:t>
        <a:bodyPr/>
        <a:lstStyle/>
        <a:p>
          <a:endParaRPr lang="es-ES"/>
        </a:p>
      </dgm:t>
    </dgm:pt>
    <dgm:pt modelId="{F2942712-075E-4612-A7DB-70A7583FBFCF}">
      <dgm:prSet phldrT="[Text]"/>
      <dgm:spPr/>
      <dgm:t>
        <a:bodyPr/>
        <a:lstStyle/>
        <a:p>
          <a:r>
            <a:rPr lang="es-ES" dirty="0" err="1"/>
            <a:t>Shaking</a:t>
          </a:r>
          <a:endParaRPr lang="es-ES" dirty="0"/>
        </a:p>
      </dgm:t>
    </dgm:pt>
    <dgm:pt modelId="{C4ABD112-6300-4D39-B2F2-915B588A8435}" type="parTrans" cxnId="{E17975F5-F571-4C61-BDA9-0612B91DE38D}">
      <dgm:prSet/>
      <dgm:spPr/>
      <dgm:t>
        <a:bodyPr/>
        <a:lstStyle/>
        <a:p>
          <a:endParaRPr lang="es-ES"/>
        </a:p>
      </dgm:t>
    </dgm:pt>
    <dgm:pt modelId="{4C140564-6E11-4FF6-A8B7-1F6186373D09}" type="sibTrans" cxnId="{E17975F5-F571-4C61-BDA9-0612B91DE38D}">
      <dgm:prSet/>
      <dgm:spPr/>
      <dgm:t>
        <a:bodyPr/>
        <a:lstStyle/>
        <a:p>
          <a:endParaRPr lang="es-ES"/>
        </a:p>
      </dgm:t>
    </dgm:pt>
    <dgm:pt modelId="{08399AF0-0940-4158-A206-58FAEF74BC28}">
      <dgm:prSet phldrT="[Text]"/>
      <dgm:spPr/>
      <dgm:t>
        <a:bodyPr/>
        <a:lstStyle/>
        <a:p>
          <a:r>
            <a:rPr lang="es-ES" dirty="0"/>
            <a:t>¿Datos tipo no imagen? (sólo CNN)</a:t>
          </a:r>
        </a:p>
      </dgm:t>
    </dgm:pt>
    <dgm:pt modelId="{77BB6B01-381F-44D0-A9E3-83814B9AF17D}" type="parTrans" cxnId="{B360866F-BE43-4153-97DA-A50A155810C8}">
      <dgm:prSet/>
      <dgm:spPr/>
      <dgm:t>
        <a:bodyPr/>
        <a:lstStyle/>
        <a:p>
          <a:endParaRPr lang="es-ES"/>
        </a:p>
      </dgm:t>
    </dgm:pt>
    <dgm:pt modelId="{3A0DEA2A-E9EA-42BE-B28E-AF10BE80F944}" type="sibTrans" cxnId="{B360866F-BE43-4153-97DA-A50A155810C8}">
      <dgm:prSet/>
      <dgm:spPr/>
      <dgm:t>
        <a:bodyPr/>
        <a:lstStyle/>
        <a:p>
          <a:endParaRPr lang="es-ES"/>
        </a:p>
      </dgm:t>
    </dgm:pt>
    <dgm:pt modelId="{15635286-E2DB-4287-810E-0CDAA2EDA196}">
      <dgm:prSet phldrT="[Text]"/>
      <dgm:spPr/>
      <dgm:t>
        <a:bodyPr/>
        <a:lstStyle/>
        <a:p>
          <a:r>
            <a:rPr lang="es-ES" dirty="0"/>
            <a:t>Inyección en capas de inferencia</a:t>
          </a:r>
        </a:p>
      </dgm:t>
    </dgm:pt>
    <dgm:pt modelId="{A3B4A0F5-229B-4214-9C50-69DDF66364B1}" type="parTrans" cxnId="{ED0FD914-6BB1-484C-983E-D38F0357BEDD}">
      <dgm:prSet/>
      <dgm:spPr/>
      <dgm:t>
        <a:bodyPr/>
        <a:lstStyle/>
        <a:p>
          <a:endParaRPr lang="es-ES"/>
        </a:p>
      </dgm:t>
    </dgm:pt>
    <dgm:pt modelId="{40DB177E-B9D0-4813-BB44-0231CD486AB2}" type="sibTrans" cxnId="{ED0FD914-6BB1-484C-983E-D38F0357BEDD}">
      <dgm:prSet/>
      <dgm:spPr/>
      <dgm:t>
        <a:bodyPr/>
        <a:lstStyle/>
        <a:p>
          <a:endParaRPr lang="es-ES"/>
        </a:p>
      </dgm:t>
    </dgm:pt>
    <dgm:pt modelId="{7DB806B7-A1AD-4E30-B0D3-4ECD3C203DD9}" type="pres">
      <dgm:prSet presAssocID="{AF9DDC48-75AC-4AD2-ADDD-69C1C146F2D1}" presName="rootnode" presStyleCnt="0">
        <dgm:presLayoutVars>
          <dgm:chMax/>
          <dgm:chPref/>
          <dgm:dir/>
          <dgm:animLvl val="lvl"/>
        </dgm:presLayoutVars>
      </dgm:prSet>
      <dgm:spPr/>
    </dgm:pt>
    <dgm:pt modelId="{ABCB7F51-C4CD-405A-9383-0BCEF96EB751}" type="pres">
      <dgm:prSet presAssocID="{BA6B83FA-53CC-4B11-ABE7-BEA4E3D13778}" presName="composite" presStyleCnt="0"/>
      <dgm:spPr/>
    </dgm:pt>
    <dgm:pt modelId="{DBBD2803-82EF-4164-97ED-FFCEBC98291D}" type="pres">
      <dgm:prSet presAssocID="{BA6B83FA-53CC-4B11-ABE7-BEA4E3D13778}" presName="LShape" presStyleLbl="alignNode1" presStyleIdx="0" presStyleCnt="5"/>
      <dgm:spPr/>
    </dgm:pt>
    <dgm:pt modelId="{581356B9-6071-4CCB-A03B-84DBF87C7F77}" type="pres">
      <dgm:prSet presAssocID="{BA6B83FA-53CC-4B11-ABE7-BEA4E3D1377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B7719AA-6ADC-414F-8F40-264365D853A6}" type="pres">
      <dgm:prSet presAssocID="{BA6B83FA-53CC-4B11-ABE7-BEA4E3D13778}" presName="Triangle" presStyleLbl="alignNode1" presStyleIdx="1" presStyleCnt="5"/>
      <dgm:spPr/>
    </dgm:pt>
    <dgm:pt modelId="{4E51C242-2D20-41C3-B65D-1290ABD17C03}" type="pres">
      <dgm:prSet presAssocID="{F332F2BE-AA35-41F1-BF53-10C07990E74C}" presName="sibTrans" presStyleCnt="0"/>
      <dgm:spPr/>
    </dgm:pt>
    <dgm:pt modelId="{FA52B60C-7FC7-44AA-8942-2D204CC55A00}" type="pres">
      <dgm:prSet presAssocID="{F332F2BE-AA35-41F1-BF53-10C07990E74C}" presName="space" presStyleCnt="0"/>
      <dgm:spPr/>
    </dgm:pt>
    <dgm:pt modelId="{CF30FD92-3C9D-4A12-845C-BFB8A69804AA}" type="pres">
      <dgm:prSet presAssocID="{79B6DDC8-F8C6-4631-80C6-60A79C315376}" presName="composite" presStyleCnt="0"/>
      <dgm:spPr/>
    </dgm:pt>
    <dgm:pt modelId="{582AFB82-CF87-4B63-9DE1-E38747EF86A3}" type="pres">
      <dgm:prSet presAssocID="{79B6DDC8-F8C6-4631-80C6-60A79C315376}" presName="LShape" presStyleLbl="alignNode1" presStyleIdx="2" presStyleCnt="5"/>
      <dgm:spPr/>
    </dgm:pt>
    <dgm:pt modelId="{D6286435-5E8D-47B5-91BA-CD7D36D25AE9}" type="pres">
      <dgm:prSet presAssocID="{79B6DDC8-F8C6-4631-80C6-60A79C315376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8E178AA-5C18-4E9B-9C00-40FECC99A4FF}" type="pres">
      <dgm:prSet presAssocID="{79B6DDC8-F8C6-4631-80C6-60A79C315376}" presName="Triangle" presStyleLbl="alignNode1" presStyleIdx="3" presStyleCnt="5"/>
      <dgm:spPr/>
    </dgm:pt>
    <dgm:pt modelId="{24A8C13D-3A1F-4659-8EE8-B52F5D7D53EE}" type="pres">
      <dgm:prSet presAssocID="{9846FF79-BB2E-48A6-AA81-188852977EB3}" presName="sibTrans" presStyleCnt="0"/>
      <dgm:spPr/>
    </dgm:pt>
    <dgm:pt modelId="{A62F5952-4A2F-492A-A6C3-FBC0B7043FC8}" type="pres">
      <dgm:prSet presAssocID="{9846FF79-BB2E-48A6-AA81-188852977EB3}" presName="space" presStyleCnt="0"/>
      <dgm:spPr/>
    </dgm:pt>
    <dgm:pt modelId="{EAF33C00-408F-48B8-9C4F-1C22B0B5BDAD}" type="pres">
      <dgm:prSet presAssocID="{08399AF0-0940-4158-A206-58FAEF74BC28}" presName="composite" presStyleCnt="0"/>
      <dgm:spPr/>
    </dgm:pt>
    <dgm:pt modelId="{2FD51A0E-B394-4245-A1D4-4E8C544D347B}" type="pres">
      <dgm:prSet presAssocID="{08399AF0-0940-4158-A206-58FAEF74BC28}" presName="LShape" presStyleLbl="alignNode1" presStyleIdx="4" presStyleCnt="5"/>
      <dgm:spPr/>
    </dgm:pt>
    <dgm:pt modelId="{1422734C-D135-48CD-83A5-2EAEA71BA566}" type="pres">
      <dgm:prSet presAssocID="{08399AF0-0940-4158-A206-58FAEF74BC28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D0FD914-6BB1-484C-983E-D38F0357BEDD}" srcId="{08399AF0-0940-4158-A206-58FAEF74BC28}" destId="{15635286-E2DB-4287-810E-0CDAA2EDA196}" srcOrd="0" destOrd="0" parTransId="{A3B4A0F5-229B-4214-9C50-69DDF66364B1}" sibTransId="{40DB177E-B9D0-4813-BB44-0231CD486AB2}"/>
    <dgm:cxn modelId="{B151A233-1C8D-4A1A-B556-9192CB10E8C7}" srcId="{79B6DDC8-F8C6-4631-80C6-60A79C315376}" destId="{2AE46ED5-2D07-4559-9438-CEF50AE79D0D}" srcOrd="0" destOrd="0" parTransId="{0D6A3B68-E8FB-40F8-BE3A-5B4527C7A5BC}" sibTransId="{9CCA68AE-C569-44B3-832E-B575222A8AF2}"/>
    <dgm:cxn modelId="{0D135143-099D-429F-A53C-8CA7E57B2D2F}" type="presOf" srcId="{2AE46ED5-2D07-4559-9438-CEF50AE79D0D}" destId="{D6286435-5E8D-47B5-91BA-CD7D36D25AE9}" srcOrd="0" destOrd="1" presId="urn:microsoft.com/office/officeart/2009/3/layout/StepUpProcess"/>
    <dgm:cxn modelId="{B0DA1E64-5DB8-430A-9A72-A1F412DB8CF2}" srcId="{AF9DDC48-75AC-4AD2-ADDD-69C1C146F2D1}" destId="{79B6DDC8-F8C6-4631-80C6-60A79C315376}" srcOrd="1" destOrd="0" parTransId="{D0E9321F-C5D2-4DD6-B073-3F4846A07605}" sibTransId="{9846FF79-BB2E-48A6-AA81-188852977EB3}"/>
    <dgm:cxn modelId="{21D8DC67-62EB-4D0A-9CA1-D464DE50F4D9}" type="presOf" srcId="{AF9DDC48-75AC-4AD2-ADDD-69C1C146F2D1}" destId="{7DB806B7-A1AD-4E30-B0D3-4ECD3C203DD9}" srcOrd="0" destOrd="0" presId="urn:microsoft.com/office/officeart/2009/3/layout/StepUpProcess"/>
    <dgm:cxn modelId="{B360866F-BE43-4153-97DA-A50A155810C8}" srcId="{AF9DDC48-75AC-4AD2-ADDD-69C1C146F2D1}" destId="{08399AF0-0940-4158-A206-58FAEF74BC28}" srcOrd="2" destOrd="0" parTransId="{77BB6B01-381F-44D0-A9E3-83814B9AF17D}" sibTransId="{3A0DEA2A-E9EA-42BE-B28E-AF10BE80F944}"/>
    <dgm:cxn modelId="{36069D58-70D6-43FF-A8F0-D48D2E5669A0}" srcId="{BA6B83FA-53CC-4B11-ABE7-BEA4E3D13778}" destId="{D9293A18-93D3-4B15-A348-35337EA772B2}" srcOrd="0" destOrd="0" parTransId="{7EF0E637-5B7A-4DFA-B573-E4C1CB4D9378}" sibTransId="{9A8B6FD2-3BCA-45AC-A7FB-B4BABBE00C60}"/>
    <dgm:cxn modelId="{56B2A77D-0110-4258-96C5-011825108BF9}" type="presOf" srcId="{15635286-E2DB-4287-810E-0CDAA2EDA196}" destId="{1422734C-D135-48CD-83A5-2EAEA71BA566}" srcOrd="0" destOrd="1" presId="urn:microsoft.com/office/officeart/2009/3/layout/StepUpProcess"/>
    <dgm:cxn modelId="{C4A732B6-C2F2-492A-ABE9-203152EF1899}" srcId="{AF9DDC48-75AC-4AD2-ADDD-69C1C146F2D1}" destId="{BA6B83FA-53CC-4B11-ABE7-BEA4E3D13778}" srcOrd="0" destOrd="0" parTransId="{16BBF602-D41D-418B-900E-7CBB42967A5E}" sibTransId="{F332F2BE-AA35-41F1-BF53-10C07990E74C}"/>
    <dgm:cxn modelId="{2AC270BF-144F-45B7-AD19-94B46591D755}" type="presOf" srcId="{08399AF0-0940-4158-A206-58FAEF74BC28}" destId="{1422734C-D135-48CD-83A5-2EAEA71BA566}" srcOrd="0" destOrd="0" presId="urn:microsoft.com/office/officeart/2009/3/layout/StepUpProcess"/>
    <dgm:cxn modelId="{746193C5-A268-44FD-B9ED-F4F582ACAC23}" type="presOf" srcId="{D9293A18-93D3-4B15-A348-35337EA772B2}" destId="{581356B9-6071-4CCB-A03B-84DBF87C7F77}" srcOrd="0" destOrd="1" presId="urn:microsoft.com/office/officeart/2009/3/layout/StepUpProcess"/>
    <dgm:cxn modelId="{0AE135CE-D1C4-47E9-B72A-369C1E8CCA1C}" type="presOf" srcId="{F2942712-075E-4612-A7DB-70A7583FBFCF}" destId="{D6286435-5E8D-47B5-91BA-CD7D36D25AE9}" srcOrd="0" destOrd="2" presId="urn:microsoft.com/office/officeart/2009/3/layout/StepUpProcess"/>
    <dgm:cxn modelId="{65DF6DE5-1DBC-44AD-9B64-5B8EBACAAD53}" type="presOf" srcId="{79B6DDC8-F8C6-4631-80C6-60A79C315376}" destId="{D6286435-5E8D-47B5-91BA-CD7D36D25AE9}" srcOrd="0" destOrd="0" presId="urn:microsoft.com/office/officeart/2009/3/layout/StepUpProcess"/>
    <dgm:cxn modelId="{6A4908F5-503C-426C-AC6B-8BCCC36DCB6D}" type="presOf" srcId="{BA6B83FA-53CC-4B11-ABE7-BEA4E3D13778}" destId="{581356B9-6071-4CCB-A03B-84DBF87C7F77}" srcOrd="0" destOrd="0" presId="urn:microsoft.com/office/officeart/2009/3/layout/StepUpProcess"/>
    <dgm:cxn modelId="{E17975F5-F571-4C61-BDA9-0612B91DE38D}" srcId="{79B6DDC8-F8C6-4631-80C6-60A79C315376}" destId="{F2942712-075E-4612-A7DB-70A7583FBFCF}" srcOrd="1" destOrd="0" parTransId="{C4ABD112-6300-4D39-B2F2-915B588A8435}" sibTransId="{4C140564-6E11-4FF6-A8B7-1F6186373D09}"/>
    <dgm:cxn modelId="{96A345A8-A109-4559-B606-519DB3749FB0}" type="presParOf" srcId="{7DB806B7-A1AD-4E30-B0D3-4ECD3C203DD9}" destId="{ABCB7F51-C4CD-405A-9383-0BCEF96EB751}" srcOrd="0" destOrd="0" presId="urn:microsoft.com/office/officeart/2009/3/layout/StepUpProcess"/>
    <dgm:cxn modelId="{DCEF9125-E8A5-4795-8B54-C9922A0857DF}" type="presParOf" srcId="{ABCB7F51-C4CD-405A-9383-0BCEF96EB751}" destId="{DBBD2803-82EF-4164-97ED-FFCEBC98291D}" srcOrd="0" destOrd="0" presId="urn:microsoft.com/office/officeart/2009/3/layout/StepUpProcess"/>
    <dgm:cxn modelId="{1A341221-7117-41B2-B21D-8B5846737207}" type="presParOf" srcId="{ABCB7F51-C4CD-405A-9383-0BCEF96EB751}" destId="{581356B9-6071-4CCB-A03B-84DBF87C7F77}" srcOrd="1" destOrd="0" presId="urn:microsoft.com/office/officeart/2009/3/layout/StepUpProcess"/>
    <dgm:cxn modelId="{870E08FD-0391-4FAB-A842-EE7AF902CF49}" type="presParOf" srcId="{ABCB7F51-C4CD-405A-9383-0BCEF96EB751}" destId="{1B7719AA-6ADC-414F-8F40-264365D853A6}" srcOrd="2" destOrd="0" presId="urn:microsoft.com/office/officeart/2009/3/layout/StepUpProcess"/>
    <dgm:cxn modelId="{1AB2ED1B-B01E-40BC-ADB8-D49937CF13C2}" type="presParOf" srcId="{7DB806B7-A1AD-4E30-B0D3-4ECD3C203DD9}" destId="{4E51C242-2D20-41C3-B65D-1290ABD17C03}" srcOrd="1" destOrd="0" presId="urn:microsoft.com/office/officeart/2009/3/layout/StepUpProcess"/>
    <dgm:cxn modelId="{BC532565-5C5F-406E-A139-F6898187E343}" type="presParOf" srcId="{4E51C242-2D20-41C3-B65D-1290ABD17C03}" destId="{FA52B60C-7FC7-44AA-8942-2D204CC55A00}" srcOrd="0" destOrd="0" presId="urn:microsoft.com/office/officeart/2009/3/layout/StepUpProcess"/>
    <dgm:cxn modelId="{A9529AEA-82E4-4826-B628-12A8E51CEAE4}" type="presParOf" srcId="{7DB806B7-A1AD-4E30-B0D3-4ECD3C203DD9}" destId="{CF30FD92-3C9D-4A12-845C-BFB8A69804AA}" srcOrd="2" destOrd="0" presId="urn:microsoft.com/office/officeart/2009/3/layout/StepUpProcess"/>
    <dgm:cxn modelId="{3C18E83C-250A-4F66-8635-AB9EF1F07413}" type="presParOf" srcId="{CF30FD92-3C9D-4A12-845C-BFB8A69804AA}" destId="{582AFB82-CF87-4B63-9DE1-E38747EF86A3}" srcOrd="0" destOrd="0" presId="urn:microsoft.com/office/officeart/2009/3/layout/StepUpProcess"/>
    <dgm:cxn modelId="{CAAAA7C6-6577-4C01-B80F-97D30190AED1}" type="presParOf" srcId="{CF30FD92-3C9D-4A12-845C-BFB8A69804AA}" destId="{D6286435-5E8D-47B5-91BA-CD7D36D25AE9}" srcOrd="1" destOrd="0" presId="urn:microsoft.com/office/officeart/2009/3/layout/StepUpProcess"/>
    <dgm:cxn modelId="{23646A23-4C3F-479A-B5EB-D4BBAF4C5DCD}" type="presParOf" srcId="{CF30FD92-3C9D-4A12-845C-BFB8A69804AA}" destId="{98E178AA-5C18-4E9B-9C00-40FECC99A4FF}" srcOrd="2" destOrd="0" presId="urn:microsoft.com/office/officeart/2009/3/layout/StepUpProcess"/>
    <dgm:cxn modelId="{DA5ECE40-5BC6-48FB-A592-E53B8D8BC617}" type="presParOf" srcId="{7DB806B7-A1AD-4E30-B0D3-4ECD3C203DD9}" destId="{24A8C13D-3A1F-4659-8EE8-B52F5D7D53EE}" srcOrd="3" destOrd="0" presId="urn:microsoft.com/office/officeart/2009/3/layout/StepUpProcess"/>
    <dgm:cxn modelId="{3EFF6E79-21D3-4D64-813E-52F43F06D39A}" type="presParOf" srcId="{24A8C13D-3A1F-4659-8EE8-B52F5D7D53EE}" destId="{A62F5952-4A2F-492A-A6C3-FBC0B7043FC8}" srcOrd="0" destOrd="0" presId="urn:microsoft.com/office/officeart/2009/3/layout/StepUpProcess"/>
    <dgm:cxn modelId="{8C8AE15F-71BD-402C-B604-CA71F0E1E56B}" type="presParOf" srcId="{7DB806B7-A1AD-4E30-B0D3-4ECD3C203DD9}" destId="{EAF33C00-408F-48B8-9C4F-1C22B0B5BDAD}" srcOrd="4" destOrd="0" presId="urn:microsoft.com/office/officeart/2009/3/layout/StepUpProcess"/>
    <dgm:cxn modelId="{2EF62121-4CDE-438D-8936-FE18BF3472E6}" type="presParOf" srcId="{EAF33C00-408F-48B8-9C4F-1C22B0B5BDAD}" destId="{2FD51A0E-B394-4245-A1D4-4E8C544D347B}" srcOrd="0" destOrd="0" presId="urn:microsoft.com/office/officeart/2009/3/layout/StepUpProcess"/>
    <dgm:cxn modelId="{3E287EF7-F6FC-433B-B408-02A2078B65F1}" type="presParOf" srcId="{EAF33C00-408F-48B8-9C4F-1C22B0B5BDAD}" destId="{1422734C-D135-48CD-83A5-2EAEA71BA56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/>
      <dgm:t>
        <a:bodyPr/>
        <a:lstStyle/>
        <a:p>
          <a:r>
            <a:rPr lang="es-ES" dirty="0"/>
            <a:t>Red de convolución (CNN)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EC51DBF5-D131-4202-A3E2-8A0E11FEE212}">
      <dgm:prSet/>
      <dgm:spPr/>
      <dgm:t>
        <a:bodyPr/>
        <a:lstStyle/>
        <a:p>
          <a:r>
            <a:rPr lang="es-ES" dirty="0"/>
            <a:t>Ninguna arquitectura superó el 33% de acierto</a:t>
          </a:r>
        </a:p>
      </dgm:t>
    </dgm:pt>
    <dgm:pt modelId="{5A1BEC85-F5AA-48AA-B948-8F3E6B84FDFF}" type="parTrans" cxnId="{B68DF7A7-3FBA-4AB8-B048-D797A6D3D3DD}">
      <dgm:prSet/>
      <dgm:spPr/>
      <dgm:t>
        <a:bodyPr/>
        <a:lstStyle/>
        <a:p>
          <a:endParaRPr lang="es-ES"/>
        </a:p>
      </dgm:t>
    </dgm:pt>
    <dgm:pt modelId="{A4CF688D-835F-4C92-A40A-0BBB764F8AA7}" type="sibTrans" cxnId="{B68DF7A7-3FBA-4AB8-B048-D797A6D3D3DD}">
      <dgm:prSet/>
      <dgm:spPr/>
      <dgm:t>
        <a:bodyPr/>
        <a:lstStyle/>
        <a:p>
          <a:endParaRPr lang="es-ES"/>
        </a:p>
      </dgm:t>
    </dgm:pt>
    <mc:AlternateContent xmlns:mc="http://schemas.openxmlformats.org/markup-compatibility/2006" xmlns:a14="http://schemas.microsoft.com/office/drawing/2010/main">
      <mc:Choice Requires="a14">
        <dgm:pt modelId="{CC054554-D2F2-4982-8B81-2F48DB51EFD9}">
          <dgm:prSet/>
          <dgm:spPr/>
          <dgm:t>
            <a:bodyPr/>
            <a:lstStyle/>
            <a:p>
              <a:r>
                <a:rPr lang="es-ES" dirty="0"/>
                <a:t>Convolución (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5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36</m:t>
                  </m:r>
                </m:oMath>
              </a14:m>
              <a:r>
                <a:rPr lang="es-ES" dirty="0"/>
                <a:t>), convolución (</a:t>
              </a:r>
              <a14:m>
                <m:oMath xmlns:m="http://schemas.openxmlformats.org/officeDocument/2006/math">
                  <m:r>
                    <a:rPr lang="es-ES" i="1" dirty="0" smtClean="0">
                      <a:latin typeface="Cambria Math" panose="02040503050406030204" pitchFamily="18" charset="0"/>
                    </a:rPr>
                    <m:t>3</m:t>
                  </m:r>
                  <m:r>
                    <a:rPr lang="es-ES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s-ES" i="1" dirty="0" smtClean="0">
                      <a:latin typeface="Cambria Math" panose="02040503050406030204" pitchFamily="18" charset="0"/>
                    </a:rPr>
                    <m:t>5</m:t>
                  </m:r>
                </m:oMath>
              </a14:m>
              <a:r>
                <a:rPr lang="es-ES" dirty="0"/>
                <a:t>) y dos capas de 128 y 16 neuronas</a:t>
              </a:r>
            </a:p>
          </dgm:t>
        </dgm:pt>
      </mc:Choice>
      <mc:Fallback xmlns="">
        <dgm:pt modelId="{CC054554-D2F2-4982-8B81-2F48DB51EFD9}">
          <dgm:prSet/>
          <dgm:spPr/>
          <dgm:t>
            <a:bodyPr/>
            <a:lstStyle/>
            <a:p>
              <a:r>
                <a:rPr lang="es-ES" dirty="0"/>
                <a:t>Convolución (</a:t>
              </a:r>
              <a:r>
                <a:rPr lang="es-ES" i="0" dirty="0">
                  <a:latin typeface="Cambria Math" panose="02040503050406030204" pitchFamily="18" charset="0"/>
                </a:rPr>
                <a:t>5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36</a:t>
              </a:r>
              <a:r>
                <a:rPr lang="es-ES" dirty="0"/>
                <a:t>), convolución (</a:t>
              </a:r>
              <a:r>
                <a:rPr lang="es-ES" i="0" dirty="0">
                  <a:latin typeface="Cambria Math" panose="02040503050406030204" pitchFamily="18" charset="0"/>
                </a:rPr>
                <a:t>3</a:t>
              </a:r>
              <a:r>
                <a:rPr lang="es-ES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s-ES" i="0" dirty="0">
                  <a:latin typeface="Cambria Math" panose="02040503050406030204" pitchFamily="18" charset="0"/>
                </a:rPr>
                <a:t>5</a:t>
              </a:r>
              <a:r>
                <a:rPr lang="es-ES" dirty="0"/>
                <a:t>) y dos capas de 128 y 16 neuronas</a:t>
              </a:r>
            </a:p>
          </dgm:t>
        </dgm:pt>
      </mc:Fallback>
    </mc:AlternateContent>
    <dgm:pt modelId="{0BD49B51-AA1B-4B43-8A35-61D91349AE68}" type="parTrans" cxnId="{B419CEA7-2834-445A-9CD9-A590BFCBCD12}">
      <dgm:prSet/>
      <dgm:spPr/>
      <dgm:t>
        <a:bodyPr/>
        <a:lstStyle/>
        <a:p>
          <a:endParaRPr lang="es-ES"/>
        </a:p>
      </dgm:t>
    </dgm:pt>
    <dgm:pt modelId="{8AB2B985-8B01-40FD-BC9D-5519DBED0494}" type="sibTrans" cxnId="{B419CEA7-2834-445A-9CD9-A590BFCBCD12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155A3A84-FFD9-4B85-B4B0-1468DB03421D}" type="presOf" srcId="{CC054554-D2F2-4982-8B81-2F48DB51EFD9}" destId="{870BCD66-42D7-4EE9-A54C-434179A0AB03}" srcOrd="1" destOrd="1" presId="urn:microsoft.com/office/officeart/2005/8/layout/vList4"/>
    <dgm:cxn modelId="{C7B22692-194F-4DED-A7E0-EB4CFFC308B7}" type="presOf" srcId="{EC51DBF5-D131-4202-A3E2-8A0E11FEE212}" destId="{F53570D7-83C4-413C-A2E7-82E327D45DD8}" srcOrd="1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B1821A2-C812-4B15-91BC-17F5DD55F36F}" type="presOf" srcId="{EC51DBF5-D131-4202-A3E2-8A0E11FEE212}" destId="{02E2C6BA-9974-4C4D-8190-CE64F3305534}" srcOrd="0" destOrd="1" presId="urn:microsoft.com/office/officeart/2005/8/layout/vList4"/>
    <dgm:cxn modelId="{B419CEA7-2834-445A-9CD9-A590BFCBCD12}" srcId="{D74C0CF7-C565-4A5D-947F-2428432A6CC5}" destId="{CC054554-D2F2-4982-8B81-2F48DB51EFD9}" srcOrd="0" destOrd="0" parTransId="{0BD49B51-AA1B-4B43-8A35-61D91349AE68}" sibTransId="{8AB2B985-8B01-40FD-BC9D-5519DBED0494}"/>
    <dgm:cxn modelId="{B68DF7A7-3FBA-4AB8-B048-D797A6D3D3DD}" srcId="{EEBAEAC3-47E4-41CA-A5F5-04ACB6F5BCE2}" destId="{EC51DBF5-D131-4202-A3E2-8A0E11FEE212}" srcOrd="0" destOrd="0" parTransId="{5A1BEC85-F5AA-48AA-B948-8F3E6B84FDFF}" sibTransId="{A4CF688D-835F-4C92-A40A-0BBB764F8AA7}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55C046F7-55E2-4074-B2BF-F821B7522FFE}" type="presOf" srcId="{CC054554-D2F2-4982-8B81-2F48DB51EFD9}" destId="{04348A59-E142-42E8-A7E3-940619721FF8}" srcOrd="0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923FF36-C00F-4B30-82D8-B51641438D94}" type="doc">
      <dgm:prSet loTypeId="urn:microsoft.com/office/officeart/2005/8/layout/vList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EBAEAC3-47E4-41CA-A5F5-04ACB6F5BCE2}">
      <dgm:prSet phldrT="[Text]"/>
      <dgm:spPr/>
      <dgm:t>
        <a:bodyPr/>
        <a:lstStyle/>
        <a:p>
          <a:r>
            <a:rPr lang="es-ES" dirty="0"/>
            <a:t>Perceptrón multicapa (MLP)</a:t>
          </a:r>
        </a:p>
      </dgm:t>
    </dgm:pt>
    <dgm:pt modelId="{128398DA-FA2D-4D2E-A5C2-35E88FDEAD1E}" type="parTrans" cxnId="{55C0FCA9-CF20-49C6-AE25-9AB2D5CEF279}">
      <dgm:prSet/>
      <dgm:spPr/>
      <dgm:t>
        <a:bodyPr/>
        <a:lstStyle/>
        <a:p>
          <a:endParaRPr lang="es-ES"/>
        </a:p>
      </dgm:t>
    </dgm:pt>
    <dgm:pt modelId="{CEAFCF5F-64BC-4880-A09E-6FACDC282EB3}" type="sibTrans" cxnId="{55C0FCA9-CF20-49C6-AE25-9AB2D5CEF279}">
      <dgm:prSet/>
      <dgm:spPr/>
      <dgm:t>
        <a:bodyPr/>
        <a:lstStyle/>
        <a:p>
          <a:endParaRPr lang="es-ES"/>
        </a:p>
      </dgm:t>
    </dgm:pt>
    <dgm:pt modelId="{D74C0CF7-C565-4A5D-947F-2428432A6CC5}">
      <dgm:prSet phldrT="[Text]"/>
      <dgm:spPr>
        <a:blipFill>
          <a:blip xmlns:r="http://schemas.openxmlformats.org/officeDocument/2006/relationships" r:embed="rId1"/>
          <a:stretch>
            <a:fillRect t="-4167"/>
          </a:stretch>
        </a:blipFill>
      </dgm:spPr>
      <dgm:t>
        <a:bodyPr/>
        <a:lstStyle/>
        <a:p>
          <a:r>
            <a:rPr lang="es-ES">
              <a:noFill/>
            </a:rPr>
            <a:t> </a:t>
          </a:r>
        </a:p>
      </dgm:t>
    </dgm:pt>
    <dgm:pt modelId="{52B35700-5769-4AF4-8EDA-C6106656872C}" type="parTrans" cxnId="{52926902-DD30-4A6D-A54A-771DA1179445}">
      <dgm:prSet/>
      <dgm:spPr/>
      <dgm:t>
        <a:bodyPr/>
        <a:lstStyle/>
        <a:p>
          <a:endParaRPr lang="es-ES"/>
        </a:p>
      </dgm:t>
    </dgm:pt>
    <dgm:pt modelId="{D4FD0D44-8A84-425B-A92F-2A1E1B6E68AB}" type="sibTrans" cxnId="{52926902-DD30-4A6D-A54A-771DA1179445}">
      <dgm:prSet/>
      <dgm:spPr/>
      <dgm:t>
        <a:bodyPr/>
        <a:lstStyle/>
        <a:p>
          <a:endParaRPr lang="es-ES"/>
        </a:p>
      </dgm:t>
    </dgm:pt>
    <dgm:pt modelId="{EC51DBF5-D131-4202-A3E2-8A0E11FEE212}">
      <dgm:prSet/>
      <dgm:spPr/>
      <dgm:t>
        <a:bodyPr/>
        <a:lstStyle/>
        <a:p>
          <a:r>
            <a:rPr lang="es-ES" dirty="0"/>
            <a:t>Ninguna arquitectura superó el 33% de acierto</a:t>
          </a:r>
        </a:p>
      </dgm:t>
    </dgm:pt>
    <dgm:pt modelId="{5A1BEC85-F5AA-48AA-B948-8F3E6B84FDFF}" type="parTrans" cxnId="{B68DF7A7-3FBA-4AB8-B048-D797A6D3D3DD}">
      <dgm:prSet/>
      <dgm:spPr/>
      <dgm:t>
        <a:bodyPr/>
        <a:lstStyle/>
        <a:p>
          <a:endParaRPr lang="es-ES"/>
        </a:p>
      </dgm:t>
    </dgm:pt>
    <dgm:pt modelId="{A4CF688D-835F-4C92-A40A-0BBB764F8AA7}" type="sibTrans" cxnId="{B68DF7A7-3FBA-4AB8-B048-D797A6D3D3DD}">
      <dgm:prSet/>
      <dgm:spPr/>
      <dgm:t>
        <a:bodyPr/>
        <a:lstStyle/>
        <a:p>
          <a:endParaRPr lang="es-ES"/>
        </a:p>
      </dgm:t>
    </dgm:pt>
    <dgm:pt modelId="{CC054554-D2F2-4982-8B81-2F48DB51EFD9}">
      <dgm:prSet/>
      <dgm:spPr/>
      <dgm:t>
        <a:bodyPr/>
        <a:lstStyle/>
        <a:p>
          <a:r>
            <a:rPr lang="es-ES">
              <a:noFill/>
            </a:rPr>
            <a:t> </a:t>
          </a:r>
        </a:p>
      </dgm:t>
    </dgm:pt>
    <dgm:pt modelId="{0BD49B51-AA1B-4B43-8A35-61D91349AE68}" type="parTrans" cxnId="{B419CEA7-2834-445A-9CD9-A590BFCBCD12}">
      <dgm:prSet/>
      <dgm:spPr/>
      <dgm:t>
        <a:bodyPr/>
        <a:lstStyle/>
        <a:p>
          <a:endParaRPr lang="es-ES"/>
        </a:p>
      </dgm:t>
    </dgm:pt>
    <dgm:pt modelId="{8AB2B985-8B01-40FD-BC9D-5519DBED0494}" type="sibTrans" cxnId="{B419CEA7-2834-445A-9CD9-A590BFCBCD12}">
      <dgm:prSet/>
      <dgm:spPr/>
      <dgm:t>
        <a:bodyPr/>
        <a:lstStyle/>
        <a:p>
          <a:endParaRPr lang="es-ES"/>
        </a:p>
      </dgm:t>
    </dgm:pt>
    <dgm:pt modelId="{6643A459-9AC1-45C3-9740-393D01494B62}" type="pres">
      <dgm:prSet presAssocID="{5923FF36-C00F-4B30-82D8-B51641438D94}" presName="linear" presStyleCnt="0">
        <dgm:presLayoutVars>
          <dgm:dir/>
          <dgm:resizeHandles val="exact"/>
        </dgm:presLayoutVars>
      </dgm:prSet>
      <dgm:spPr/>
    </dgm:pt>
    <dgm:pt modelId="{B4AA920D-C9AE-4E78-BEE1-A9095E089896}" type="pres">
      <dgm:prSet presAssocID="{EEBAEAC3-47E4-41CA-A5F5-04ACB6F5BCE2}" presName="comp" presStyleCnt="0"/>
      <dgm:spPr/>
    </dgm:pt>
    <dgm:pt modelId="{02E2C6BA-9974-4C4D-8190-CE64F3305534}" type="pres">
      <dgm:prSet presAssocID="{EEBAEAC3-47E4-41CA-A5F5-04ACB6F5BCE2}" presName="box" presStyleLbl="node1" presStyleIdx="0" presStyleCnt="2"/>
      <dgm:spPr/>
    </dgm:pt>
    <dgm:pt modelId="{2531E447-0912-4138-8DF2-593852368365}" type="pres">
      <dgm:prSet presAssocID="{EEBAEAC3-47E4-41CA-A5F5-04ACB6F5BCE2}" presName="img" presStyleLbl="fgImgPlac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F53570D7-83C4-413C-A2E7-82E327D45DD8}" type="pres">
      <dgm:prSet presAssocID="{EEBAEAC3-47E4-41CA-A5F5-04ACB6F5BCE2}" presName="text" presStyleLbl="node1" presStyleIdx="0" presStyleCnt="2">
        <dgm:presLayoutVars>
          <dgm:bulletEnabled val="1"/>
        </dgm:presLayoutVars>
      </dgm:prSet>
      <dgm:spPr/>
    </dgm:pt>
    <dgm:pt modelId="{73F03A73-6266-45D5-8301-4F272951EFC1}" type="pres">
      <dgm:prSet presAssocID="{CEAFCF5F-64BC-4880-A09E-6FACDC282EB3}" presName="spacer" presStyleCnt="0"/>
      <dgm:spPr/>
    </dgm:pt>
    <dgm:pt modelId="{92463F35-38A9-47CB-8C8B-78553E4B7044}" type="pres">
      <dgm:prSet presAssocID="{D74C0CF7-C565-4A5D-947F-2428432A6CC5}" presName="comp" presStyleCnt="0"/>
      <dgm:spPr/>
    </dgm:pt>
    <dgm:pt modelId="{04348A59-E142-42E8-A7E3-940619721FF8}" type="pres">
      <dgm:prSet presAssocID="{D74C0CF7-C565-4A5D-947F-2428432A6CC5}" presName="box" presStyleLbl="node1" presStyleIdx="1" presStyleCnt="2"/>
      <dgm:spPr/>
    </dgm:pt>
    <dgm:pt modelId="{137AC83E-9B0A-43E7-A038-882E9EA95DD6}" type="pres">
      <dgm:prSet presAssocID="{D74C0CF7-C565-4A5D-947F-2428432A6CC5}" presName="img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</dgm:spPr>
    </dgm:pt>
    <dgm:pt modelId="{870BCD66-42D7-4EE9-A54C-434179A0AB03}" type="pres">
      <dgm:prSet presAssocID="{D74C0CF7-C565-4A5D-947F-2428432A6CC5}" presName="text" presStyleLbl="node1" presStyleIdx="1" presStyleCnt="2">
        <dgm:presLayoutVars>
          <dgm:bulletEnabled val="1"/>
        </dgm:presLayoutVars>
      </dgm:prSet>
      <dgm:spPr/>
    </dgm:pt>
  </dgm:ptLst>
  <dgm:cxnLst>
    <dgm:cxn modelId="{52926902-DD30-4A6D-A54A-771DA1179445}" srcId="{5923FF36-C00F-4B30-82D8-B51641438D94}" destId="{D74C0CF7-C565-4A5D-947F-2428432A6CC5}" srcOrd="1" destOrd="0" parTransId="{52B35700-5769-4AF4-8EDA-C6106656872C}" sibTransId="{D4FD0D44-8A84-425B-A92F-2A1E1B6E68AB}"/>
    <dgm:cxn modelId="{0A47A125-B8D6-4CEE-BF6B-D917A4980B54}" type="presOf" srcId="{5923FF36-C00F-4B30-82D8-B51641438D94}" destId="{6643A459-9AC1-45C3-9740-393D01494B62}" srcOrd="0" destOrd="0" presId="urn:microsoft.com/office/officeart/2005/8/layout/vList4"/>
    <dgm:cxn modelId="{CA6EAB43-28A7-4939-A7F3-2589AF127847}" type="presOf" srcId="{D74C0CF7-C565-4A5D-947F-2428432A6CC5}" destId="{870BCD66-42D7-4EE9-A54C-434179A0AB03}" srcOrd="1" destOrd="0" presId="urn:microsoft.com/office/officeart/2005/8/layout/vList4"/>
    <dgm:cxn modelId="{155A3A84-FFD9-4B85-B4B0-1468DB03421D}" type="presOf" srcId="{CC054554-D2F2-4982-8B81-2F48DB51EFD9}" destId="{870BCD66-42D7-4EE9-A54C-434179A0AB03}" srcOrd="1" destOrd="1" presId="urn:microsoft.com/office/officeart/2005/8/layout/vList4"/>
    <dgm:cxn modelId="{C7B22692-194F-4DED-A7E0-EB4CFFC308B7}" type="presOf" srcId="{EC51DBF5-D131-4202-A3E2-8A0E11FEE212}" destId="{F53570D7-83C4-413C-A2E7-82E327D45DD8}" srcOrd="1" destOrd="1" presId="urn:microsoft.com/office/officeart/2005/8/layout/vList4"/>
    <dgm:cxn modelId="{FD75ED97-744D-4979-BFB1-6C5192836709}" type="presOf" srcId="{EEBAEAC3-47E4-41CA-A5F5-04ACB6F5BCE2}" destId="{02E2C6BA-9974-4C4D-8190-CE64F3305534}" srcOrd="0" destOrd="0" presId="urn:microsoft.com/office/officeart/2005/8/layout/vList4"/>
    <dgm:cxn modelId="{EB846698-7017-4BED-B49F-45D3B8DF6E19}" type="presOf" srcId="{EEBAEAC3-47E4-41CA-A5F5-04ACB6F5BCE2}" destId="{F53570D7-83C4-413C-A2E7-82E327D45DD8}" srcOrd="1" destOrd="0" presId="urn:microsoft.com/office/officeart/2005/8/layout/vList4"/>
    <dgm:cxn modelId="{5B1821A2-C812-4B15-91BC-17F5DD55F36F}" type="presOf" srcId="{EC51DBF5-D131-4202-A3E2-8A0E11FEE212}" destId="{02E2C6BA-9974-4C4D-8190-CE64F3305534}" srcOrd="0" destOrd="1" presId="urn:microsoft.com/office/officeart/2005/8/layout/vList4"/>
    <dgm:cxn modelId="{B419CEA7-2834-445A-9CD9-A590BFCBCD12}" srcId="{D74C0CF7-C565-4A5D-947F-2428432A6CC5}" destId="{CC054554-D2F2-4982-8B81-2F48DB51EFD9}" srcOrd="0" destOrd="0" parTransId="{0BD49B51-AA1B-4B43-8A35-61D91349AE68}" sibTransId="{8AB2B985-8B01-40FD-BC9D-5519DBED0494}"/>
    <dgm:cxn modelId="{B68DF7A7-3FBA-4AB8-B048-D797A6D3D3DD}" srcId="{EEBAEAC3-47E4-41CA-A5F5-04ACB6F5BCE2}" destId="{EC51DBF5-D131-4202-A3E2-8A0E11FEE212}" srcOrd="0" destOrd="0" parTransId="{5A1BEC85-F5AA-48AA-B948-8F3E6B84FDFF}" sibTransId="{A4CF688D-835F-4C92-A40A-0BBB764F8AA7}"/>
    <dgm:cxn modelId="{55C0FCA9-CF20-49C6-AE25-9AB2D5CEF279}" srcId="{5923FF36-C00F-4B30-82D8-B51641438D94}" destId="{EEBAEAC3-47E4-41CA-A5F5-04ACB6F5BCE2}" srcOrd="0" destOrd="0" parTransId="{128398DA-FA2D-4D2E-A5C2-35E88FDEAD1E}" sibTransId="{CEAFCF5F-64BC-4880-A09E-6FACDC282EB3}"/>
    <dgm:cxn modelId="{D3FB48DC-B66C-4C24-9FF8-B9D3DEDF05D0}" type="presOf" srcId="{D74C0CF7-C565-4A5D-947F-2428432A6CC5}" destId="{04348A59-E142-42E8-A7E3-940619721FF8}" srcOrd="0" destOrd="0" presId="urn:microsoft.com/office/officeart/2005/8/layout/vList4"/>
    <dgm:cxn modelId="{55C046F7-55E2-4074-B2BF-F821B7522FFE}" type="presOf" srcId="{CC054554-D2F2-4982-8B81-2F48DB51EFD9}" destId="{04348A59-E142-42E8-A7E3-940619721FF8}" srcOrd="0" destOrd="1" presId="urn:microsoft.com/office/officeart/2005/8/layout/vList4"/>
    <dgm:cxn modelId="{05237D22-ED8C-472C-A01F-DAC3682CC384}" type="presParOf" srcId="{6643A459-9AC1-45C3-9740-393D01494B62}" destId="{B4AA920D-C9AE-4E78-BEE1-A9095E089896}" srcOrd="0" destOrd="0" presId="urn:microsoft.com/office/officeart/2005/8/layout/vList4"/>
    <dgm:cxn modelId="{01DDF58F-1CDF-4694-8703-E2C38FD9C548}" type="presParOf" srcId="{B4AA920D-C9AE-4E78-BEE1-A9095E089896}" destId="{02E2C6BA-9974-4C4D-8190-CE64F3305534}" srcOrd="0" destOrd="0" presId="urn:microsoft.com/office/officeart/2005/8/layout/vList4"/>
    <dgm:cxn modelId="{B4D6FBB7-5869-4DB8-A064-35BB52FF69C4}" type="presParOf" srcId="{B4AA920D-C9AE-4E78-BEE1-A9095E089896}" destId="{2531E447-0912-4138-8DF2-593852368365}" srcOrd="1" destOrd="0" presId="urn:microsoft.com/office/officeart/2005/8/layout/vList4"/>
    <dgm:cxn modelId="{173BB9AB-6C1D-4AC9-B81E-0DA29BCCD8E0}" type="presParOf" srcId="{B4AA920D-C9AE-4E78-BEE1-A9095E089896}" destId="{F53570D7-83C4-413C-A2E7-82E327D45DD8}" srcOrd="2" destOrd="0" presId="urn:microsoft.com/office/officeart/2005/8/layout/vList4"/>
    <dgm:cxn modelId="{BF9DB4FD-F489-46DC-AE94-E5AEBB33DC10}" type="presParOf" srcId="{6643A459-9AC1-45C3-9740-393D01494B62}" destId="{73F03A73-6266-45D5-8301-4F272951EFC1}" srcOrd="1" destOrd="0" presId="urn:microsoft.com/office/officeart/2005/8/layout/vList4"/>
    <dgm:cxn modelId="{FC2F9760-D78A-4D95-AAC5-3F9A689B2DBE}" type="presParOf" srcId="{6643A459-9AC1-45C3-9740-393D01494B62}" destId="{92463F35-38A9-47CB-8C8B-78553E4B7044}" srcOrd="2" destOrd="0" presId="urn:microsoft.com/office/officeart/2005/8/layout/vList4"/>
    <dgm:cxn modelId="{26E0CBF9-C33B-4B75-81E9-FFBF1BB33747}" type="presParOf" srcId="{92463F35-38A9-47CB-8C8B-78553E4B7044}" destId="{04348A59-E142-42E8-A7E3-940619721FF8}" srcOrd="0" destOrd="0" presId="urn:microsoft.com/office/officeart/2005/8/layout/vList4"/>
    <dgm:cxn modelId="{F351C9DC-3721-4F02-8D9B-325AC33B1D3E}" type="presParOf" srcId="{92463F35-38A9-47CB-8C8B-78553E4B7044}" destId="{137AC83E-9B0A-43E7-A038-882E9EA95DD6}" srcOrd="1" destOrd="0" presId="urn:microsoft.com/office/officeart/2005/8/layout/vList4"/>
    <dgm:cxn modelId="{C289BE38-1476-4206-A167-451062EB437C}" type="presParOf" srcId="{92463F35-38A9-47CB-8C8B-78553E4B7044}" destId="{870BCD66-42D7-4EE9-A54C-434179A0AB0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94A4F97-8267-4854-B4D9-7F4F46F95929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5C6621D6-3205-4736-99F0-57CD40F69DCE}">
      <dgm:prSet phldrT="[Text]"/>
      <dgm:spPr/>
      <dgm:t>
        <a:bodyPr/>
        <a:lstStyle/>
        <a:p>
          <a:r>
            <a:rPr lang="es-ES" dirty="0"/>
            <a:t>Filas</a:t>
          </a:r>
        </a:p>
      </dgm:t>
    </dgm:pt>
    <dgm:pt modelId="{E0A0CDFC-E594-4C46-AE07-960468067F96}" type="parTrans" cxnId="{6EDAFDEE-D050-4F82-AE91-5E8BEDDBC0F5}">
      <dgm:prSet/>
      <dgm:spPr/>
      <dgm:t>
        <a:bodyPr/>
        <a:lstStyle/>
        <a:p>
          <a:endParaRPr lang="es-ES"/>
        </a:p>
      </dgm:t>
    </dgm:pt>
    <dgm:pt modelId="{B3958AAB-4564-407E-9E9E-37840DC84025}" type="sibTrans" cxnId="{6EDAFDEE-D050-4F82-AE91-5E8BEDDBC0F5}">
      <dgm:prSet/>
      <dgm:spPr/>
      <dgm:t>
        <a:bodyPr/>
        <a:lstStyle/>
        <a:p>
          <a:endParaRPr lang="es-ES"/>
        </a:p>
      </dgm:t>
    </dgm:pt>
    <dgm:pt modelId="{64830911-BF8E-45C1-8C8E-D49E19FABDCA}">
      <dgm:prSet phldrT="[Text]"/>
      <dgm:spPr/>
      <dgm:t>
        <a:bodyPr/>
        <a:lstStyle/>
        <a:p>
          <a:r>
            <a:rPr lang="es-ES" dirty="0"/>
            <a:t>Columnas</a:t>
          </a:r>
        </a:p>
      </dgm:t>
    </dgm:pt>
    <dgm:pt modelId="{F51220CD-4CA0-4EA7-A36C-8E4CFF9B4F62}" type="parTrans" cxnId="{C8581D63-2E78-41E1-9B81-A1721EBEF260}">
      <dgm:prSet/>
      <dgm:spPr/>
      <dgm:t>
        <a:bodyPr/>
        <a:lstStyle/>
        <a:p>
          <a:endParaRPr lang="es-ES"/>
        </a:p>
      </dgm:t>
    </dgm:pt>
    <dgm:pt modelId="{60D25435-EA41-48D6-9918-EE207094E4FC}" type="sibTrans" cxnId="{C8581D63-2E78-41E1-9B81-A1721EBEF260}">
      <dgm:prSet/>
      <dgm:spPr/>
      <dgm:t>
        <a:bodyPr/>
        <a:lstStyle/>
        <a:p>
          <a:endParaRPr lang="es-ES"/>
        </a:p>
      </dgm:t>
    </dgm:pt>
    <dgm:pt modelId="{A41A40C8-2F9C-4A11-9D58-FAC5C966B5D1}">
      <dgm:prSet phldrT="[Text]"/>
      <dgm:spPr/>
      <dgm:t>
        <a:bodyPr/>
        <a:lstStyle/>
        <a:p>
          <a:r>
            <a:rPr lang="es-ES" dirty="0"/>
            <a:t>Recorrido de prueba del sujeto</a:t>
          </a:r>
        </a:p>
      </dgm:t>
    </dgm:pt>
    <dgm:pt modelId="{E9ADBDE8-0C37-4BEC-94AC-1AB83B30A8E9}" type="parTrans" cxnId="{7E04A633-4918-4444-A969-183B324EE604}">
      <dgm:prSet/>
      <dgm:spPr/>
      <dgm:t>
        <a:bodyPr/>
        <a:lstStyle/>
        <a:p>
          <a:endParaRPr lang="es-ES"/>
        </a:p>
      </dgm:t>
    </dgm:pt>
    <dgm:pt modelId="{2E30C699-EA76-40BC-848F-9FD245CF3439}" type="sibTrans" cxnId="{7E04A633-4918-4444-A969-183B324EE604}">
      <dgm:prSet/>
      <dgm:spPr/>
      <dgm:t>
        <a:bodyPr/>
        <a:lstStyle/>
        <a:p>
          <a:endParaRPr lang="es-ES"/>
        </a:p>
      </dgm:t>
    </dgm:pt>
    <dgm:pt modelId="{D50990E3-D4F2-4AF2-BF19-6F7A8199873E}">
      <dgm:prSet phldrT="[Text]"/>
      <dgm:spPr/>
      <dgm:t>
        <a:bodyPr/>
        <a:lstStyle/>
        <a:p>
          <a:r>
            <a:rPr lang="es-ES" dirty="0"/>
            <a:t>Modelo del sujeto que se aplica</a:t>
          </a:r>
        </a:p>
      </dgm:t>
    </dgm:pt>
    <dgm:pt modelId="{2D1DE9BE-E845-4F10-9434-2395125F13B1}" type="parTrans" cxnId="{ECE8A506-E627-430F-9FCD-FD05A3040048}">
      <dgm:prSet/>
      <dgm:spPr/>
      <dgm:t>
        <a:bodyPr/>
        <a:lstStyle/>
        <a:p>
          <a:endParaRPr lang="es-ES"/>
        </a:p>
      </dgm:t>
    </dgm:pt>
    <dgm:pt modelId="{4B51F936-DBB6-4174-AB60-68EE2F490757}" type="sibTrans" cxnId="{ECE8A506-E627-430F-9FCD-FD05A3040048}">
      <dgm:prSet/>
      <dgm:spPr/>
      <dgm:t>
        <a:bodyPr/>
        <a:lstStyle/>
        <a:p>
          <a:endParaRPr lang="es-ES"/>
        </a:p>
      </dgm:t>
    </dgm:pt>
    <dgm:pt modelId="{57F37479-FEFF-4C19-8CD9-4D063F92CEE8}" type="pres">
      <dgm:prSet presAssocID="{894A4F97-8267-4854-B4D9-7F4F46F95929}" presName="Name0" presStyleCnt="0">
        <dgm:presLayoutVars>
          <dgm:chMax val="7"/>
          <dgm:chPref val="7"/>
          <dgm:dir/>
        </dgm:presLayoutVars>
      </dgm:prSet>
      <dgm:spPr/>
    </dgm:pt>
    <dgm:pt modelId="{848DF069-2F23-49C3-9ADB-08B3139A2798}" type="pres">
      <dgm:prSet presAssocID="{894A4F97-8267-4854-B4D9-7F4F46F95929}" presName="Name1" presStyleCnt="0"/>
      <dgm:spPr/>
    </dgm:pt>
    <dgm:pt modelId="{CB9902B0-3764-4E60-B73A-72B9C2F96988}" type="pres">
      <dgm:prSet presAssocID="{894A4F97-8267-4854-B4D9-7F4F46F95929}" presName="cycle" presStyleCnt="0"/>
      <dgm:spPr/>
    </dgm:pt>
    <dgm:pt modelId="{B05CFEE1-4D91-491F-BFC6-FC197BA4C2F3}" type="pres">
      <dgm:prSet presAssocID="{894A4F97-8267-4854-B4D9-7F4F46F95929}" presName="srcNode" presStyleLbl="node1" presStyleIdx="0" presStyleCnt="2"/>
      <dgm:spPr/>
    </dgm:pt>
    <dgm:pt modelId="{FCDB2BD3-8B64-4B08-8968-D385226C0A19}" type="pres">
      <dgm:prSet presAssocID="{894A4F97-8267-4854-B4D9-7F4F46F95929}" presName="conn" presStyleLbl="parChTrans1D2" presStyleIdx="0" presStyleCnt="1"/>
      <dgm:spPr/>
    </dgm:pt>
    <dgm:pt modelId="{F612D96A-E5E8-4011-91D2-5EB3299033E4}" type="pres">
      <dgm:prSet presAssocID="{894A4F97-8267-4854-B4D9-7F4F46F95929}" presName="extraNode" presStyleLbl="node1" presStyleIdx="0" presStyleCnt="2"/>
      <dgm:spPr/>
    </dgm:pt>
    <dgm:pt modelId="{B34C6893-1966-4DBC-871A-14AC4F1AADA8}" type="pres">
      <dgm:prSet presAssocID="{894A4F97-8267-4854-B4D9-7F4F46F95929}" presName="dstNode" presStyleLbl="node1" presStyleIdx="0" presStyleCnt="2"/>
      <dgm:spPr/>
    </dgm:pt>
    <dgm:pt modelId="{3EF7B8BC-A364-4230-84FE-3E0959B60FC5}" type="pres">
      <dgm:prSet presAssocID="{5C6621D6-3205-4736-99F0-57CD40F69DCE}" presName="text_1" presStyleLbl="node1" presStyleIdx="0" presStyleCnt="2">
        <dgm:presLayoutVars>
          <dgm:bulletEnabled val="1"/>
        </dgm:presLayoutVars>
      </dgm:prSet>
      <dgm:spPr/>
    </dgm:pt>
    <dgm:pt modelId="{2E475390-1E7A-4513-A6CA-63692B9166D9}" type="pres">
      <dgm:prSet presAssocID="{5C6621D6-3205-4736-99F0-57CD40F69DCE}" presName="accent_1" presStyleCnt="0"/>
      <dgm:spPr/>
    </dgm:pt>
    <dgm:pt modelId="{F36A4159-741B-4794-A1CF-E904C6A71848}" type="pres">
      <dgm:prSet presAssocID="{5C6621D6-3205-4736-99F0-57CD40F69DCE}" presName="accentRepeatNode" presStyleLbl="solidFgAcc1" presStyleIdx="0" presStyleCnt="2"/>
      <dgm:spPr/>
    </dgm:pt>
    <dgm:pt modelId="{73F10838-2709-4F62-B38B-9FF9E4E462FF}" type="pres">
      <dgm:prSet presAssocID="{64830911-BF8E-45C1-8C8E-D49E19FABDCA}" presName="text_2" presStyleLbl="node1" presStyleIdx="1" presStyleCnt="2">
        <dgm:presLayoutVars>
          <dgm:bulletEnabled val="1"/>
        </dgm:presLayoutVars>
      </dgm:prSet>
      <dgm:spPr/>
    </dgm:pt>
    <dgm:pt modelId="{5601BF0D-793B-4C29-BF0D-A2906B5AE7E1}" type="pres">
      <dgm:prSet presAssocID="{64830911-BF8E-45C1-8C8E-D49E19FABDCA}" presName="accent_2" presStyleCnt="0"/>
      <dgm:spPr/>
    </dgm:pt>
    <dgm:pt modelId="{A0F06A24-7EFA-47B8-A629-9A688C7061BD}" type="pres">
      <dgm:prSet presAssocID="{64830911-BF8E-45C1-8C8E-D49E19FABDCA}" presName="accentRepeatNode" presStyleLbl="solidFgAcc1" presStyleIdx="1" presStyleCnt="2"/>
      <dgm:spPr/>
    </dgm:pt>
  </dgm:ptLst>
  <dgm:cxnLst>
    <dgm:cxn modelId="{ECE8A506-E627-430F-9FCD-FD05A3040048}" srcId="{64830911-BF8E-45C1-8C8E-D49E19FABDCA}" destId="{D50990E3-D4F2-4AF2-BF19-6F7A8199873E}" srcOrd="0" destOrd="0" parTransId="{2D1DE9BE-E845-4F10-9434-2395125F13B1}" sibTransId="{4B51F936-DBB6-4174-AB60-68EE2F490757}"/>
    <dgm:cxn modelId="{7E04A633-4918-4444-A969-183B324EE604}" srcId="{5C6621D6-3205-4736-99F0-57CD40F69DCE}" destId="{A41A40C8-2F9C-4A11-9D58-FAC5C966B5D1}" srcOrd="0" destOrd="0" parTransId="{E9ADBDE8-0C37-4BEC-94AC-1AB83B30A8E9}" sibTransId="{2E30C699-EA76-40BC-848F-9FD245CF3439}"/>
    <dgm:cxn modelId="{3DE46C60-46FE-445E-9507-A74AB9C9DDA0}" type="presOf" srcId="{2E30C699-EA76-40BC-848F-9FD245CF3439}" destId="{FCDB2BD3-8B64-4B08-8968-D385226C0A19}" srcOrd="0" destOrd="0" presId="urn:microsoft.com/office/officeart/2008/layout/VerticalCurvedList"/>
    <dgm:cxn modelId="{C8581D63-2E78-41E1-9B81-A1721EBEF260}" srcId="{894A4F97-8267-4854-B4D9-7F4F46F95929}" destId="{64830911-BF8E-45C1-8C8E-D49E19FABDCA}" srcOrd="1" destOrd="0" parTransId="{F51220CD-4CA0-4EA7-A36C-8E4CFF9B4F62}" sibTransId="{60D25435-EA41-48D6-9918-EE207094E4FC}"/>
    <dgm:cxn modelId="{00DA116E-AEE0-46ED-AB2C-F6333A096FF6}" type="presOf" srcId="{D50990E3-D4F2-4AF2-BF19-6F7A8199873E}" destId="{73F10838-2709-4F62-B38B-9FF9E4E462FF}" srcOrd="0" destOrd="1" presId="urn:microsoft.com/office/officeart/2008/layout/VerticalCurvedList"/>
    <dgm:cxn modelId="{9676E08B-E45C-4FD5-8038-E17BD1FBE678}" type="presOf" srcId="{64830911-BF8E-45C1-8C8E-D49E19FABDCA}" destId="{73F10838-2709-4F62-B38B-9FF9E4E462FF}" srcOrd="0" destOrd="0" presId="urn:microsoft.com/office/officeart/2008/layout/VerticalCurvedList"/>
    <dgm:cxn modelId="{779F8D8C-4134-485A-9DA9-224C720202AD}" type="presOf" srcId="{5C6621D6-3205-4736-99F0-57CD40F69DCE}" destId="{3EF7B8BC-A364-4230-84FE-3E0959B60FC5}" srcOrd="0" destOrd="0" presId="urn:microsoft.com/office/officeart/2008/layout/VerticalCurvedList"/>
    <dgm:cxn modelId="{D2AA6F8D-B38A-4FF2-A562-BCAFBAA717C1}" type="presOf" srcId="{894A4F97-8267-4854-B4D9-7F4F46F95929}" destId="{57F37479-FEFF-4C19-8CD9-4D063F92CEE8}" srcOrd="0" destOrd="0" presId="urn:microsoft.com/office/officeart/2008/layout/VerticalCurvedList"/>
    <dgm:cxn modelId="{093324EB-C734-4454-8D1D-A148943478DA}" type="presOf" srcId="{A41A40C8-2F9C-4A11-9D58-FAC5C966B5D1}" destId="{3EF7B8BC-A364-4230-84FE-3E0959B60FC5}" srcOrd="0" destOrd="1" presId="urn:microsoft.com/office/officeart/2008/layout/VerticalCurvedList"/>
    <dgm:cxn modelId="{6EDAFDEE-D050-4F82-AE91-5E8BEDDBC0F5}" srcId="{894A4F97-8267-4854-B4D9-7F4F46F95929}" destId="{5C6621D6-3205-4736-99F0-57CD40F69DCE}" srcOrd="0" destOrd="0" parTransId="{E0A0CDFC-E594-4C46-AE07-960468067F96}" sibTransId="{B3958AAB-4564-407E-9E9E-37840DC84025}"/>
    <dgm:cxn modelId="{B048AF9C-0C5F-495E-938B-61DC887721C4}" type="presParOf" srcId="{57F37479-FEFF-4C19-8CD9-4D063F92CEE8}" destId="{848DF069-2F23-49C3-9ADB-08B3139A2798}" srcOrd="0" destOrd="0" presId="urn:microsoft.com/office/officeart/2008/layout/VerticalCurvedList"/>
    <dgm:cxn modelId="{BB469DE1-538D-47E9-9F4A-092A6D286C68}" type="presParOf" srcId="{848DF069-2F23-49C3-9ADB-08B3139A2798}" destId="{CB9902B0-3764-4E60-B73A-72B9C2F96988}" srcOrd="0" destOrd="0" presId="urn:microsoft.com/office/officeart/2008/layout/VerticalCurvedList"/>
    <dgm:cxn modelId="{D852898A-031E-44F6-984B-25C3E86B5ED8}" type="presParOf" srcId="{CB9902B0-3764-4E60-B73A-72B9C2F96988}" destId="{B05CFEE1-4D91-491F-BFC6-FC197BA4C2F3}" srcOrd="0" destOrd="0" presId="urn:microsoft.com/office/officeart/2008/layout/VerticalCurvedList"/>
    <dgm:cxn modelId="{E249F25A-F51F-4C02-B2E5-5AA2DBD383EF}" type="presParOf" srcId="{CB9902B0-3764-4E60-B73A-72B9C2F96988}" destId="{FCDB2BD3-8B64-4B08-8968-D385226C0A19}" srcOrd="1" destOrd="0" presId="urn:microsoft.com/office/officeart/2008/layout/VerticalCurvedList"/>
    <dgm:cxn modelId="{3BAD9C7B-79B7-4C0A-81D7-6AB2FF139457}" type="presParOf" srcId="{CB9902B0-3764-4E60-B73A-72B9C2F96988}" destId="{F612D96A-E5E8-4011-91D2-5EB3299033E4}" srcOrd="2" destOrd="0" presId="urn:microsoft.com/office/officeart/2008/layout/VerticalCurvedList"/>
    <dgm:cxn modelId="{86ACF81A-DAF5-40BC-BCBD-EBB19A431185}" type="presParOf" srcId="{CB9902B0-3764-4E60-B73A-72B9C2F96988}" destId="{B34C6893-1966-4DBC-871A-14AC4F1AADA8}" srcOrd="3" destOrd="0" presId="urn:microsoft.com/office/officeart/2008/layout/VerticalCurvedList"/>
    <dgm:cxn modelId="{F975284E-5088-49CA-A6C4-F458F15B0960}" type="presParOf" srcId="{848DF069-2F23-49C3-9ADB-08B3139A2798}" destId="{3EF7B8BC-A364-4230-84FE-3E0959B60FC5}" srcOrd="1" destOrd="0" presId="urn:microsoft.com/office/officeart/2008/layout/VerticalCurvedList"/>
    <dgm:cxn modelId="{FAF7D485-6034-4A83-9886-FCB4D358B162}" type="presParOf" srcId="{848DF069-2F23-49C3-9ADB-08B3139A2798}" destId="{2E475390-1E7A-4513-A6CA-63692B9166D9}" srcOrd="2" destOrd="0" presId="urn:microsoft.com/office/officeart/2008/layout/VerticalCurvedList"/>
    <dgm:cxn modelId="{3A31D1B6-7166-4EE1-9E3F-93BA7EC0D1F2}" type="presParOf" srcId="{2E475390-1E7A-4513-A6CA-63692B9166D9}" destId="{F36A4159-741B-4794-A1CF-E904C6A71848}" srcOrd="0" destOrd="0" presId="urn:microsoft.com/office/officeart/2008/layout/VerticalCurvedList"/>
    <dgm:cxn modelId="{D9DFB900-A5E6-4FD0-9064-C1853F22DC86}" type="presParOf" srcId="{848DF069-2F23-49C3-9ADB-08B3139A2798}" destId="{73F10838-2709-4F62-B38B-9FF9E4E462FF}" srcOrd="3" destOrd="0" presId="urn:microsoft.com/office/officeart/2008/layout/VerticalCurvedList"/>
    <dgm:cxn modelId="{A136B514-E994-4C2E-A11B-3CAC06FD9895}" type="presParOf" srcId="{848DF069-2F23-49C3-9ADB-08B3139A2798}" destId="{5601BF0D-793B-4C29-BF0D-A2906B5AE7E1}" srcOrd="4" destOrd="0" presId="urn:microsoft.com/office/officeart/2008/layout/VerticalCurvedList"/>
    <dgm:cxn modelId="{3106A991-6008-4A80-B7F0-69241F9A7355}" type="presParOf" srcId="{5601BF0D-793B-4C29-BF0D-A2906B5AE7E1}" destId="{A0F06A24-7EFA-47B8-A629-9A688C7061B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FE4ADCA-E317-45BC-A768-D3DB3718218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062724A9-F593-40A0-B8FD-1BD5981C7AF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Mayor número de cambios de carril en modelo de SUMO</a:t>
          </a:r>
        </a:p>
      </dgm:t>
    </dgm:pt>
    <dgm:pt modelId="{350ACD91-9CBA-4F24-83C9-35F8DC0C1737}" type="parTrans" cxnId="{C4F864E5-6B5B-4562-92C0-3D1A9D4BDC17}">
      <dgm:prSet/>
      <dgm:spPr/>
      <dgm:t>
        <a:bodyPr/>
        <a:lstStyle/>
        <a:p>
          <a:endParaRPr lang="es-ES"/>
        </a:p>
      </dgm:t>
    </dgm:pt>
    <dgm:pt modelId="{286D6BBC-C800-4851-8E43-8F2BCCB5F89C}" type="sibTrans" cxnId="{C4F864E5-6B5B-4562-92C0-3D1A9D4BDC17}">
      <dgm:prSet/>
      <dgm:spPr/>
      <dgm:t>
        <a:bodyPr/>
        <a:lstStyle/>
        <a:p>
          <a:endParaRPr lang="es-ES"/>
        </a:p>
      </dgm:t>
    </dgm:pt>
    <dgm:pt modelId="{6D783E9A-7E96-4183-80A4-2A29E3BD1E5D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Bajo número de cambios en modelos de comportamiento</a:t>
          </a:r>
        </a:p>
      </dgm:t>
    </dgm:pt>
    <dgm:pt modelId="{FD0BFC6C-3B23-4FE6-9D83-D713F944D6BC}" type="parTrans" cxnId="{BAEA27B6-F4B1-4BD5-ADF4-8AD5FF568AA8}">
      <dgm:prSet/>
      <dgm:spPr/>
      <dgm:t>
        <a:bodyPr/>
        <a:lstStyle/>
        <a:p>
          <a:endParaRPr lang="es-ES"/>
        </a:p>
      </dgm:t>
    </dgm:pt>
    <dgm:pt modelId="{58CFB430-DFC5-4B39-A81F-8614C9F6A7FC}" type="sibTrans" cxnId="{BAEA27B6-F4B1-4BD5-ADF4-8AD5FF568AA8}">
      <dgm:prSet/>
      <dgm:spPr/>
      <dgm:t>
        <a:bodyPr/>
        <a:lstStyle/>
        <a:p>
          <a:endParaRPr lang="es-ES"/>
        </a:p>
      </dgm:t>
    </dgm:pt>
    <dgm:pt modelId="{7CFA2BA9-59A5-484A-A781-28A3984FB61C}">
      <dgm:prSet phldrT="[Text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Los modelos entrenados se aproximan más a la realidad</a:t>
          </a:r>
        </a:p>
      </dgm:t>
    </dgm:pt>
    <dgm:pt modelId="{2DEDE46D-F521-462B-9F07-FE924D901379}" type="parTrans" cxnId="{934C1840-51F8-431C-A437-37C013EBD6A5}">
      <dgm:prSet/>
      <dgm:spPr/>
      <dgm:t>
        <a:bodyPr/>
        <a:lstStyle/>
        <a:p>
          <a:endParaRPr lang="es-ES"/>
        </a:p>
      </dgm:t>
    </dgm:pt>
    <dgm:pt modelId="{541EE4B2-2DF2-4410-9FD9-ED8C2692CFCB}" type="sibTrans" cxnId="{934C1840-51F8-431C-A437-37C013EBD6A5}">
      <dgm:prSet/>
      <dgm:spPr/>
      <dgm:t>
        <a:bodyPr/>
        <a:lstStyle/>
        <a:p>
          <a:endParaRPr lang="es-ES"/>
        </a:p>
      </dgm:t>
    </dgm:pt>
    <dgm:pt modelId="{9EC38977-50CF-4017-80BE-7EF14BD6DC6E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s-ES" dirty="0"/>
            <a:t>Es probable que se necesiten más datos de cambio de carril</a:t>
          </a:r>
        </a:p>
      </dgm:t>
    </dgm:pt>
    <dgm:pt modelId="{084308C1-F955-4915-8897-9CC722E6AF6A}" type="parTrans" cxnId="{B00386EF-662F-4A1E-BD68-99C3090F2B16}">
      <dgm:prSet/>
      <dgm:spPr/>
      <dgm:t>
        <a:bodyPr/>
        <a:lstStyle/>
        <a:p>
          <a:endParaRPr lang="es-ES"/>
        </a:p>
      </dgm:t>
    </dgm:pt>
    <dgm:pt modelId="{A40F806F-2027-4B48-A0E2-4DA444412ADC}" type="sibTrans" cxnId="{B00386EF-662F-4A1E-BD68-99C3090F2B16}">
      <dgm:prSet/>
      <dgm:spPr/>
      <dgm:t>
        <a:bodyPr/>
        <a:lstStyle/>
        <a:p>
          <a:endParaRPr lang="es-ES"/>
        </a:p>
      </dgm:t>
    </dgm:pt>
    <dgm:pt modelId="{22F43B67-4ACD-4979-9F6E-E750CE29BEC0}" type="pres">
      <dgm:prSet presAssocID="{EFE4ADCA-E317-45BC-A768-D3DB3718218D}" presName="linear" presStyleCnt="0">
        <dgm:presLayoutVars>
          <dgm:animLvl val="lvl"/>
          <dgm:resizeHandles val="exact"/>
        </dgm:presLayoutVars>
      </dgm:prSet>
      <dgm:spPr/>
    </dgm:pt>
    <dgm:pt modelId="{59E394BB-42B1-4965-B27D-D4ED511D8574}" type="pres">
      <dgm:prSet presAssocID="{062724A9-F593-40A0-B8FD-1BD5981C7AF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3D73A9-8D2B-4E86-BD07-7E8D89BF4BEC}" type="pres">
      <dgm:prSet presAssocID="{286D6BBC-C800-4851-8E43-8F2BCCB5F89C}" presName="spacer" presStyleCnt="0"/>
      <dgm:spPr/>
    </dgm:pt>
    <dgm:pt modelId="{D54B72B2-F6E8-419A-BD27-1DA7B4EE6EB4}" type="pres">
      <dgm:prSet presAssocID="{6D783E9A-7E96-4183-80A4-2A29E3BD1E5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F546BE-E4B1-4220-8862-7DD550211DF3}" type="pres">
      <dgm:prSet presAssocID="{58CFB430-DFC5-4B39-A81F-8614C9F6A7FC}" presName="spacer" presStyleCnt="0"/>
      <dgm:spPr/>
    </dgm:pt>
    <dgm:pt modelId="{03CA2873-6828-49D4-A02D-BEA6CF2656B8}" type="pres">
      <dgm:prSet presAssocID="{7CFA2BA9-59A5-484A-A781-28A3984FB6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5119F3-B681-481B-906B-2F23CB28B491}" type="pres">
      <dgm:prSet presAssocID="{541EE4B2-2DF2-4410-9FD9-ED8C2692CFCB}" presName="spacer" presStyleCnt="0"/>
      <dgm:spPr/>
    </dgm:pt>
    <dgm:pt modelId="{E9F68FB8-2956-4AC7-B4C9-309B1DDE014E}" type="pres">
      <dgm:prSet presAssocID="{9EC38977-50CF-4017-80BE-7EF14BD6DC6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37CE05-ABEF-4D4D-A4EA-21F2E3477DEC}" type="presOf" srcId="{062724A9-F593-40A0-B8FD-1BD5981C7AFC}" destId="{59E394BB-42B1-4965-B27D-D4ED511D8574}" srcOrd="0" destOrd="0" presId="urn:microsoft.com/office/officeart/2005/8/layout/vList2"/>
    <dgm:cxn modelId="{934C1840-51F8-431C-A437-37C013EBD6A5}" srcId="{EFE4ADCA-E317-45BC-A768-D3DB3718218D}" destId="{7CFA2BA9-59A5-484A-A781-28A3984FB61C}" srcOrd="2" destOrd="0" parTransId="{2DEDE46D-F521-462B-9F07-FE924D901379}" sibTransId="{541EE4B2-2DF2-4410-9FD9-ED8C2692CFCB}"/>
    <dgm:cxn modelId="{984FB356-2B83-4D7F-9196-70D0B9773BB5}" type="presOf" srcId="{EFE4ADCA-E317-45BC-A768-D3DB3718218D}" destId="{22F43B67-4ACD-4979-9F6E-E750CE29BEC0}" srcOrd="0" destOrd="0" presId="urn:microsoft.com/office/officeart/2005/8/layout/vList2"/>
    <dgm:cxn modelId="{9A93DAA8-F959-4B68-9C3E-3412D511D06C}" type="presOf" srcId="{9EC38977-50CF-4017-80BE-7EF14BD6DC6E}" destId="{E9F68FB8-2956-4AC7-B4C9-309B1DDE014E}" srcOrd="0" destOrd="0" presId="urn:microsoft.com/office/officeart/2005/8/layout/vList2"/>
    <dgm:cxn modelId="{BAEA27B6-F4B1-4BD5-ADF4-8AD5FF568AA8}" srcId="{EFE4ADCA-E317-45BC-A768-D3DB3718218D}" destId="{6D783E9A-7E96-4183-80A4-2A29E3BD1E5D}" srcOrd="1" destOrd="0" parTransId="{FD0BFC6C-3B23-4FE6-9D83-D713F944D6BC}" sibTransId="{58CFB430-DFC5-4B39-A81F-8614C9F6A7FC}"/>
    <dgm:cxn modelId="{965AD3BB-99AE-4C14-A1D0-E859218DF969}" type="presOf" srcId="{6D783E9A-7E96-4183-80A4-2A29E3BD1E5D}" destId="{D54B72B2-F6E8-419A-BD27-1DA7B4EE6EB4}" srcOrd="0" destOrd="0" presId="urn:microsoft.com/office/officeart/2005/8/layout/vList2"/>
    <dgm:cxn modelId="{896FC5DC-0F10-4AA6-B804-B7C57B787ECC}" type="presOf" srcId="{7CFA2BA9-59A5-484A-A781-28A3984FB61C}" destId="{03CA2873-6828-49D4-A02D-BEA6CF2656B8}" srcOrd="0" destOrd="0" presId="urn:microsoft.com/office/officeart/2005/8/layout/vList2"/>
    <dgm:cxn modelId="{C4F864E5-6B5B-4562-92C0-3D1A9D4BDC17}" srcId="{EFE4ADCA-E317-45BC-A768-D3DB3718218D}" destId="{062724A9-F593-40A0-B8FD-1BD5981C7AFC}" srcOrd="0" destOrd="0" parTransId="{350ACD91-9CBA-4F24-83C9-35F8DC0C1737}" sibTransId="{286D6BBC-C800-4851-8E43-8F2BCCB5F89C}"/>
    <dgm:cxn modelId="{B00386EF-662F-4A1E-BD68-99C3090F2B16}" srcId="{EFE4ADCA-E317-45BC-A768-D3DB3718218D}" destId="{9EC38977-50CF-4017-80BE-7EF14BD6DC6E}" srcOrd="3" destOrd="0" parTransId="{084308C1-F955-4915-8897-9CC722E6AF6A}" sibTransId="{A40F806F-2027-4B48-A0E2-4DA444412ADC}"/>
    <dgm:cxn modelId="{6D5C9F93-8511-489B-97F2-9A97D58390B7}" type="presParOf" srcId="{22F43B67-4ACD-4979-9F6E-E750CE29BEC0}" destId="{59E394BB-42B1-4965-B27D-D4ED511D8574}" srcOrd="0" destOrd="0" presId="urn:microsoft.com/office/officeart/2005/8/layout/vList2"/>
    <dgm:cxn modelId="{1ADB00B5-D9BF-4F0F-82A6-5E56B9810401}" type="presParOf" srcId="{22F43B67-4ACD-4979-9F6E-E750CE29BEC0}" destId="{5D3D73A9-8D2B-4E86-BD07-7E8D89BF4BEC}" srcOrd="1" destOrd="0" presId="urn:microsoft.com/office/officeart/2005/8/layout/vList2"/>
    <dgm:cxn modelId="{E208737C-24B4-4E58-9D37-A40B4A43E1CC}" type="presParOf" srcId="{22F43B67-4ACD-4979-9F6E-E750CE29BEC0}" destId="{D54B72B2-F6E8-419A-BD27-1DA7B4EE6EB4}" srcOrd="2" destOrd="0" presId="urn:microsoft.com/office/officeart/2005/8/layout/vList2"/>
    <dgm:cxn modelId="{0DC08E22-BCD8-4A62-9414-8AD4F3DEEC5B}" type="presParOf" srcId="{22F43B67-4ACD-4979-9F6E-E750CE29BEC0}" destId="{3FF546BE-E4B1-4220-8862-7DD550211DF3}" srcOrd="3" destOrd="0" presId="urn:microsoft.com/office/officeart/2005/8/layout/vList2"/>
    <dgm:cxn modelId="{3B9E8CE1-DE03-4700-9139-FB818B93E0A5}" type="presParOf" srcId="{22F43B67-4ACD-4979-9F6E-E750CE29BEC0}" destId="{03CA2873-6828-49D4-A02D-BEA6CF2656B8}" srcOrd="4" destOrd="0" presId="urn:microsoft.com/office/officeart/2005/8/layout/vList2"/>
    <dgm:cxn modelId="{9B6AA049-EE66-4F2B-B6AE-5CB909AF9B10}" type="presParOf" srcId="{22F43B67-4ACD-4979-9F6E-E750CE29BEC0}" destId="{A65119F3-B681-481B-906B-2F23CB28B491}" srcOrd="5" destOrd="0" presId="urn:microsoft.com/office/officeart/2005/8/layout/vList2"/>
    <dgm:cxn modelId="{17A12278-CE13-4CB9-A6BB-CE1F191F58E5}" type="presParOf" srcId="{22F43B67-4ACD-4979-9F6E-E750CE29BEC0}" destId="{E9F68FB8-2956-4AC7-B4C9-309B1DDE014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/>
            <a:t>H1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/>
            <a:t>Se han incorporado comportamientos humanos a un simulador a través de un modelo propio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/>
            <a:t>H2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/>
            <a:t>Los modelos entrenados para los diferentes sujetos se comportan mejor con sus respectivos datos</a:t>
          </a:r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Sería interesante no obstante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/>
            <a:t>El comportamiento longitudinal se diferencia de los modelos incorporados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350BFAE0-4756-47DD-86A9-777B0E224964}">
      <dgm:prSet phldrT="[Text]"/>
      <dgm:spPr/>
      <dgm:t>
        <a:bodyPr/>
        <a:lstStyle/>
        <a:p>
          <a:r>
            <a:rPr lang="es-ES" dirty="0"/>
            <a:t>El comportamiento lateral también</a:t>
          </a:r>
        </a:p>
      </dgm:t>
    </dgm:pt>
    <dgm:pt modelId="{E344FFC1-C94E-4DC7-A885-5784D10BD00B}" type="parTrans" cxnId="{76C6F135-91F2-43FF-87BE-AF971CEC59AF}">
      <dgm:prSet/>
      <dgm:spPr/>
      <dgm:t>
        <a:bodyPr/>
        <a:lstStyle/>
        <a:p>
          <a:endParaRPr lang="es-ES"/>
        </a:p>
      </dgm:t>
    </dgm:pt>
    <dgm:pt modelId="{41B890C3-0397-4E2C-9DE5-6BA713EE9088}" type="sibTrans" cxnId="{76C6F135-91F2-43FF-87BE-AF971CEC59AF}">
      <dgm:prSet/>
      <dgm:spPr/>
      <dgm:t>
        <a:bodyPr/>
        <a:lstStyle/>
        <a:p>
          <a:endParaRPr lang="es-ES"/>
        </a:p>
      </dgm:t>
    </dgm:pt>
    <dgm:pt modelId="{E142126F-1D3B-4AB3-BF80-FECDF3ED1690}">
      <dgm:prSet phldrT="[Text]"/>
      <dgm:spPr/>
      <dgm:t>
        <a:bodyPr/>
        <a:lstStyle/>
        <a:p>
          <a:r>
            <a:rPr lang="es-ES" b="1" dirty="0"/>
            <a:t>Se puede considerar demostrada la hipótesis</a:t>
          </a:r>
        </a:p>
      </dgm:t>
    </dgm:pt>
    <dgm:pt modelId="{442600C6-46C2-4F38-B67B-6B5035494479}" type="parTrans" cxnId="{0AF6BF4A-2104-4636-9891-C9B4420575CA}">
      <dgm:prSet/>
      <dgm:spPr/>
      <dgm:t>
        <a:bodyPr/>
        <a:lstStyle/>
        <a:p>
          <a:endParaRPr lang="es-ES"/>
        </a:p>
      </dgm:t>
    </dgm:pt>
    <dgm:pt modelId="{B521A2B2-00BA-4B6F-B8DB-A66B220D9BB6}" type="sibTrans" cxnId="{0AF6BF4A-2104-4636-9891-C9B4420575CA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1" dirty="0"/>
            <a:t>Se puede considerar demostrada la hipótesis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Aumentar la cantidad de datos recogidos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/>
            <a:t>Determinar nuevas variables a analizar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3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3">
        <dgm:presLayoutVars>
          <dgm:bulletEnabled val="1"/>
        </dgm:presLayoutVars>
      </dgm:prSet>
      <dgm:spPr/>
    </dgm:pt>
    <dgm:pt modelId="{2AA4FDF4-E75B-4AFF-B5C3-F430FC5EBAD2}" type="pres">
      <dgm:prSet presAssocID="{B52B7350-D245-4394-9D50-1C2EFA08B7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3CE2CF-5C27-4099-9925-6285CDC1B91D}" type="pres">
      <dgm:prSet presAssocID="{B52B7350-D245-4394-9D50-1C2EFA08B7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8AD901-CE92-4216-AE3D-A3301641E105}" srcId="{89D78A5F-FF69-4E9B-8FC1-ACFE9D1CE29D}" destId="{B52B7350-D245-4394-9D50-1C2EFA08B747}" srcOrd="2" destOrd="0" parTransId="{07F1C80D-5DE1-42AC-81AD-39E50057E9D9}" sibTransId="{57F3493F-8B10-4825-B7E2-A0637574D80C}"/>
    <dgm:cxn modelId="{B8659109-29EC-4CD4-805A-195F0714F7E3}" srcId="{B52B7350-D245-4394-9D50-1C2EFA08B747}" destId="{8392FE4D-FFDE-4786-A894-8519C2397375}" srcOrd="1" destOrd="0" parTransId="{45678195-B5D4-44EE-B45D-1055B9BD3331}" sibTransId="{0A5950CE-B5BF-40D3-B695-AF1537C66F6C}"/>
    <dgm:cxn modelId="{76C6F135-91F2-43FF-87BE-AF971CEC59AF}" srcId="{68C94448-99B5-4CB1-9454-A67D5E11011E}" destId="{350BFAE0-4756-47DD-86A9-777B0E224964}" srcOrd="2" destOrd="0" parTransId="{E344FFC1-C94E-4DC7-A885-5784D10BD00B}" sibTransId="{41B890C3-0397-4E2C-9DE5-6BA713EE9088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0AF6BF4A-2104-4636-9891-C9B4420575CA}" srcId="{68C94448-99B5-4CB1-9454-A67D5E11011E}" destId="{E142126F-1D3B-4AB3-BF80-FECDF3ED1690}" srcOrd="3" destOrd="0" parTransId="{442600C6-46C2-4F38-B67B-6B5035494479}" sibTransId="{B521A2B2-00BA-4B6F-B8DB-A66B220D9BB6}"/>
    <dgm:cxn modelId="{FAE6C150-3811-42EF-8B63-E695FBD35193}" type="presOf" srcId="{8392FE4D-FFDE-4786-A894-8519C2397375}" destId="{423CE2CF-5C27-4099-9925-6285CDC1B91D}" srcOrd="0" destOrd="1" presId="urn:microsoft.com/office/officeart/2005/8/layout/vList2"/>
    <dgm:cxn modelId="{70D3CA53-59C5-4CBF-9338-77D9A4FAEDCA}" srcId="{95199CB4-ED30-424B-8C33-FCD00571F944}" destId="{8B3F234D-08BE-4876-A742-CD43A3C24FBB}" srcOrd="1" destOrd="0" parTransId="{70144C6E-BF69-49E4-B673-02C33E02E4A1}" sibTransId="{9048B465-D3BF-4CEE-9859-AB9FACF0EF36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13B9CA97-A2B0-444C-9B6C-6587CE0160D2}" type="presOf" srcId="{E27FFC31-32C0-4F6D-A325-1E0AECBEA0DE}" destId="{423CE2CF-5C27-4099-9925-6285CDC1B91D}" srcOrd="0" destOrd="0" presId="urn:microsoft.com/office/officeart/2005/8/layout/vList2"/>
    <dgm:cxn modelId="{C2AA499C-A8C6-494B-9EEC-283121E05A43}" type="presOf" srcId="{350BFAE0-4756-47DD-86A9-777B0E224964}" destId="{C18FA810-5ED1-49B9-B0E2-EF34599405A5}" srcOrd="0" destOrd="2" presId="urn:microsoft.com/office/officeart/2005/8/layout/vList2"/>
    <dgm:cxn modelId="{77EC49BB-5C20-4F1D-B727-A347EB8C0260}" type="presOf" srcId="{E142126F-1D3B-4AB3-BF80-FECDF3ED1690}" destId="{C18FA810-5ED1-49B9-B0E2-EF34599405A5}" srcOrd="0" destOrd="3" presId="urn:microsoft.com/office/officeart/2005/8/layout/vList2"/>
    <dgm:cxn modelId="{230187BB-6004-4574-BA3B-D86AE25EA977}" type="presOf" srcId="{8B3F234D-08BE-4876-A742-CD43A3C24FBB}" destId="{8B2BF1DA-BD56-4393-9FBC-38A5BAC1A7D1}" srcOrd="0" destOrd="1" presId="urn:microsoft.com/office/officeart/2005/8/layout/vList2"/>
    <dgm:cxn modelId="{733F6CC3-C3D4-4593-9CA5-0C27B0BA2CE5}" type="presOf" srcId="{B52B7350-D245-4394-9D50-1C2EFA08B747}" destId="{2AA4FDF4-E75B-4AFF-B5C3-F430FC5EBAD2}" srcOrd="0" destOrd="0" presId="urn:microsoft.com/office/officeart/2005/8/layout/vList2"/>
    <dgm:cxn modelId="{3758E1D0-CD49-47E9-9659-1A57319D684C}" srcId="{B52B7350-D245-4394-9D50-1C2EFA08B747}" destId="{E27FFC31-32C0-4F6D-A325-1E0AECBEA0DE}" srcOrd="0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DF1715F2-6351-4B38-977B-4850367F5B5D}" srcId="{68C94448-99B5-4CB1-9454-A67D5E11011E}" destId="{4E38EF8C-9F38-46D7-B9AF-1E0D815BDF95}" srcOrd="1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1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06474F86-6E0B-416E-B8C6-A7FEB87D33F0}" type="presParOf" srcId="{F2D7F41D-5051-4254-AA02-4B64B330C4E9}" destId="{2AA4FDF4-E75B-4AFF-B5C3-F430FC5EBAD2}" srcOrd="4" destOrd="0" presId="urn:microsoft.com/office/officeart/2005/8/layout/vList2"/>
    <dgm:cxn modelId="{3F3202C9-6F5A-469E-AF38-EFA33538B684}" type="presParOf" srcId="{F2D7F41D-5051-4254-AA02-4B64B330C4E9}" destId="{423CE2CF-5C27-4099-9925-6285CDC1B9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 dirty="0"/>
            <a:t>Sistemas de control borroso (FCS)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 dirty="0"/>
            <a:t>La técnica de aprendizaje basada en descenso del gradiente es rápida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 dirty="0"/>
            <a:t>Perceptrones multicapa (MLP)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 dirty="0"/>
            <a:t>Se comporta según lo esperado en problemas </a:t>
          </a:r>
          <a:r>
            <a:rPr lang="es-ES" dirty="0" err="1"/>
            <a:t>deregresión</a:t>
          </a:r>
          <a:endParaRPr lang="es-ES" dirty="0"/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Redes de convolución (CNN)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 dirty="0"/>
            <a:t>Con problemas sí modelables con FCS, permite la explicación de su funcionamiento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0" dirty="0"/>
            <a:t>En el problema concreto del cambio de carril, no ha sido capaz de extraer características del conjunto de entrada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Su lento entrenamiento y su cantidad de </a:t>
          </a:r>
          <a:r>
            <a:rPr lang="es-ES" dirty="0" err="1"/>
            <a:t>metavariables</a:t>
          </a:r>
          <a:r>
            <a:rPr lang="es-ES" dirty="0"/>
            <a:t> hace del proceso de búsqueda de arquitectura muy tedioso.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 dirty="0"/>
            <a:t>Son idóneas para capturar características relacionadas espacialmente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168AF870-CC06-4DD9-9EEB-DAEE58C33734}">
      <dgm:prSet phldrT="[Text]"/>
      <dgm:spPr/>
      <dgm:t>
        <a:bodyPr/>
        <a:lstStyle/>
        <a:p>
          <a:r>
            <a:rPr lang="es-ES" dirty="0"/>
            <a:t>En el problema del comportamiento longitudinal, no mejora el desempeño de un MLP</a:t>
          </a:r>
        </a:p>
      </dgm:t>
    </dgm:pt>
    <dgm:pt modelId="{00322DC8-AABD-4ED6-9F59-28609426C102}" type="parTrans" cxnId="{D524E298-9F22-475E-8074-AF4578F4FA4A}">
      <dgm:prSet/>
      <dgm:spPr/>
      <dgm:t>
        <a:bodyPr/>
        <a:lstStyle/>
        <a:p>
          <a:endParaRPr lang="es-ES"/>
        </a:p>
      </dgm:t>
    </dgm:pt>
    <dgm:pt modelId="{4EE309BD-162B-46B7-8211-45936B2724FB}" type="sibTrans" cxnId="{D524E298-9F22-475E-8074-AF4578F4FA4A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3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3">
        <dgm:presLayoutVars>
          <dgm:bulletEnabled val="1"/>
        </dgm:presLayoutVars>
      </dgm:prSet>
      <dgm:spPr/>
    </dgm:pt>
    <dgm:pt modelId="{2AA4FDF4-E75B-4AFF-B5C3-F430FC5EBAD2}" type="pres">
      <dgm:prSet presAssocID="{B52B7350-D245-4394-9D50-1C2EFA08B7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3CE2CF-5C27-4099-9925-6285CDC1B91D}" type="pres">
      <dgm:prSet presAssocID="{B52B7350-D245-4394-9D50-1C2EFA08B74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8AD901-CE92-4216-AE3D-A3301641E105}" srcId="{89D78A5F-FF69-4E9B-8FC1-ACFE9D1CE29D}" destId="{B52B7350-D245-4394-9D50-1C2EFA08B747}" srcOrd="2" destOrd="0" parTransId="{07F1C80D-5DE1-42AC-81AD-39E50057E9D9}" sibTransId="{57F3493F-8B10-4825-B7E2-A0637574D80C}"/>
    <dgm:cxn modelId="{B8659109-29EC-4CD4-805A-195F0714F7E3}" srcId="{B52B7350-D245-4394-9D50-1C2EFA08B747}" destId="{8392FE4D-FFDE-4786-A894-8519C2397375}" srcOrd="1" destOrd="0" parTransId="{45678195-B5D4-44EE-B45D-1055B9BD3331}" sibTransId="{0A5950CE-B5BF-40D3-B695-AF1537C66F6C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FAE6C150-3811-42EF-8B63-E695FBD35193}" type="presOf" srcId="{8392FE4D-FFDE-4786-A894-8519C2397375}" destId="{423CE2CF-5C27-4099-9925-6285CDC1B91D}" srcOrd="0" destOrd="1" presId="urn:microsoft.com/office/officeart/2005/8/layout/vList2"/>
    <dgm:cxn modelId="{70D3CA53-59C5-4CBF-9338-77D9A4FAEDCA}" srcId="{95199CB4-ED30-424B-8C33-FCD00571F944}" destId="{8B3F234D-08BE-4876-A742-CD43A3C24FBB}" srcOrd="1" destOrd="0" parTransId="{70144C6E-BF69-49E4-B673-02C33E02E4A1}" sibTransId="{9048B465-D3BF-4CEE-9859-AB9FACF0EF36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13B9CA97-A2B0-444C-9B6C-6587CE0160D2}" type="presOf" srcId="{E27FFC31-32C0-4F6D-A325-1E0AECBEA0DE}" destId="{423CE2CF-5C27-4099-9925-6285CDC1B91D}" srcOrd="0" destOrd="0" presId="urn:microsoft.com/office/officeart/2005/8/layout/vList2"/>
    <dgm:cxn modelId="{D524E298-9F22-475E-8074-AF4578F4FA4A}" srcId="{68C94448-99B5-4CB1-9454-A67D5E11011E}" destId="{168AF870-CC06-4DD9-9EEB-DAEE58C33734}" srcOrd="1" destOrd="0" parTransId="{00322DC8-AABD-4ED6-9F59-28609426C102}" sibTransId="{4EE309BD-162B-46B7-8211-45936B2724FB}"/>
    <dgm:cxn modelId="{47527B9F-4E80-4D34-915E-96C3B2F4ED61}" type="presOf" srcId="{168AF870-CC06-4DD9-9EEB-DAEE58C33734}" destId="{C18FA810-5ED1-49B9-B0E2-EF34599405A5}" srcOrd="0" destOrd="1" presId="urn:microsoft.com/office/officeart/2005/8/layout/vList2"/>
    <dgm:cxn modelId="{230187BB-6004-4574-BA3B-D86AE25EA977}" type="presOf" srcId="{8B3F234D-08BE-4876-A742-CD43A3C24FBB}" destId="{8B2BF1DA-BD56-4393-9FBC-38A5BAC1A7D1}" srcOrd="0" destOrd="1" presId="urn:microsoft.com/office/officeart/2005/8/layout/vList2"/>
    <dgm:cxn modelId="{733F6CC3-C3D4-4593-9CA5-0C27B0BA2CE5}" type="presOf" srcId="{B52B7350-D245-4394-9D50-1C2EFA08B747}" destId="{2AA4FDF4-E75B-4AFF-B5C3-F430FC5EBAD2}" srcOrd="0" destOrd="0" presId="urn:microsoft.com/office/officeart/2005/8/layout/vList2"/>
    <dgm:cxn modelId="{3758E1D0-CD49-47E9-9659-1A57319D684C}" srcId="{B52B7350-D245-4394-9D50-1C2EFA08B747}" destId="{E27FFC31-32C0-4F6D-A325-1E0AECBEA0DE}" srcOrd="0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DF1715F2-6351-4B38-977B-4850367F5B5D}" srcId="{68C94448-99B5-4CB1-9454-A67D5E11011E}" destId="{4E38EF8C-9F38-46D7-B9AF-1E0D815BDF95}" srcOrd="2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2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06474F86-6E0B-416E-B8C6-A7FEB87D33F0}" type="presParOf" srcId="{F2D7F41D-5051-4254-AA02-4B64B330C4E9}" destId="{2AA4FDF4-E75B-4AFF-B5C3-F430FC5EBAD2}" srcOrd="4" destOrd="0" presId="urn:microsoft.com/office/officeart/2005/8/layout/vList2"/>
    <dgm:cxn modelId="{3F3202C9-6F5A-469E-AF38-EFA33538B684}" type="presParOf" srcId="{F2D7F41D-5051-4254-AA02-4B64B330C4E9}" destId="{423CE2CF-5C27-4099-9925-6285CDC1B9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8515E-86C9-4710-AE47-94BF1CD21F9D}" type="doc">
      <dgm:prSet loTypeId="urn:microsoft.com/office/officeart/2005/8/layout/pList2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E0A56E11-C18A-4443-8913-E38143683DE4}">
      <dgm:prSet phldrT="[Text]"/>
      <dgm:spPr/>
      <dgm:t>
        <a:bodyPr/>
        <a:lstStyle/>
        <a:p>
          <a:r>
            <a:rPr lang="es-ES" dirty="0"/>
            <a:t>Micro-simulación</a:t>
          </a:r>
        </a:p>
      </dgm:t>
    </dgm:pt>
    <dgm:pt modelId="{C406F8D1-9120-4B94-A1A6-45D8CEE27C30}" type="parTrans" cxnId="{CE95C788-FAA6-4740-ABB3-04B51F3E9EF2}">
      <dgm:prSet/>
      <dgm:spPr/>
      <dgm:t>
        <a:bodyPr/>
        <a:lstStyle/>
        <a:p>
          <a:endParaRPr lang="es-ES"/>
        </a:p>
      </dgm:t>
    </dgm:pt>
    <dgm:pt modelId="{1CF54E19-B3CD-4AD0-85F1-AE35A04CAE90}" type="sibTrans" cxnId="{CE95C788-FAA6-4740-ABB3-04B51F3E9EF2}">
      <dgm:prSet/>
      <dgm:spPr/>
      <dgm:t>
        <a:bodyPr/>
        <a:lstStyle/>
        <a:p>
          <a:endParaRPr lang="es-ES"/>
        </a:p>
      </dgm:t>
    </dgm:pt>
    <dgm:pt modelId="{472EB890-2A12-479B-98E6-356C394CF236}">
      <dgm:prSet phldrT="[Text]"/>
      <dgm:spPr/>
      <dgm:t>
        <a:bodyPr/>
        <a:lstStyle/>
        <a:p>
          <a:r>
            <a:rPr lang="es-ES" dirty="0"/>
            <a:t>Macro-simulación</a:t>
          </a:r>
        </a:p>
      </dgm:t>
    </dgm:pt>
    <dgm:pt modelId="{A9DF2190-85C1-4441-8D6A-5B65A69CCA9E}" type="parTrans" cxnId="{D91D1878-A637-4337-BC40-0BF62100C183}">
      <dgm:prSet/>
      <dgm:spPr/>
      <dgm:t>
        <a:bodyPr/>
        <a:lstStyle/>
        <a:p>
          <a:endParaRPr lang="es-ES"/>
        </a:p>
      </dgm:t>
    </dgm:pt>
    <dgm:pt modelId="{A6567F54-E635-4700-BACA-95346F438F62}" type="sibTrans" cxnId="{D91D1878-A637-4337-BC40-0BF62100C183}">
      <dgm:prSet/>
      <dgm:spPr/>
      <dgm:t>
        <a:bodyPr/>
        <a:lstStyle/>
        <a:p>
          <a:endParaRPr lang="es-ES"/>
        </a:p>
      </dgm:t>
    </dgm:pt>
    <dgm:pt modelId="{44FDFD5B-51E5-4C44-BF46-70CAC365179F}" type="pres">
      <dgm:prSet presAssocID="{0838515E-86C9-4710-AE47-94BF1CD21F9D}" presName="Name0" presStyleCnt="0">
        <dgm:presLayoutVars>
          <dgm:dir/>
          <dgm:resizeHandles val="exact"/>
        </dgm:presLayoutVars>
      </dgm:prSet>
      <dgm:spPr/>
    </dgm:pt>
    <dgm:pt modelId="{08A06FBB-FA62-4B29-A356-D1C3D3B85954}" type="pres">
      <dgm:prSet presAssocID="{0838515E-86C9-4710-AE47-94BF1CD21F9D}" presName="bkgdShp" presStyleLbl="alignAccFollowNode1" presStyleIdx="0" presStyleCnt="1"/>
      <dgm:spPr/>
    </dgm:pt>
    <dgm:pt modelId="{730F91DB-DF2A-4970-950F-4DB60261D1BA}" type="pres">
      <dgm:prSet presAssocID="{0838515E-86C9-4710-AE47-94BF1CD21F9D}" presName="linComp" presStyleCnt="0"/>
      <dgm:spPr/>
    </dgm:pt>
    <dgm:pt modelId="{93477B07-8BAC-4D7C-82CC-8757AA37C613}" type="pres">
      <dgm:prSet presAssocID="{E0A56E11-C18A-4443-8913-E38143683DE4}" presName="compNode" presStyleCnt="0"/>
      <dgm:spPr/>
    </dgm:pt>
    <dgm:pt modelId="{F3B1C17A-2A51-4B79-B141-6E55D82181DC}" type="pres">
      <dgm:prSet presAssocID="{E0A56E11-C18A-4443-8913-E38143683DE4}" presName="node" presStyleLbl="node1" presStyleIdx="0" presStyleCnt="2">
        <dgm:presLayoutVars>
          <dgm:bulletEnabled val="1"/>
        </dgm:presLayoutVars>
      </dgm:prSet>
      <dgm:spPr/>
    </dgm:pt>
    <dgm:pt modelId="{C1499CE5-8C21-41CF-A81B-A3C5CC32F10D}" type="pres">
      <dgm:prSet presAssocID="{E0A56E11-C18A-4443-8913-E38143683DE4}" presName="invisiNode" presStyleLbl="node1" presStyleIdx="0" presStyleCnt="2"/>
      <dgm:spPr/>
    </dgm:pt>
    <dgm:pt modelId="{62C1628C-A2D3-4549-813E-E2B3D371F4F0}" type="pres">
      <dgm:prSet presAssocID="{E0A56E11-C18A-4443-8913-E38143683DE4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</dgm:spPr>
    </dgm:pt>
    <dgm:pt modelId="{DE118563-BDBA-49A7-A376-19BABA1780CF}" type="pres">
      <dgm:prSet presAssocID="{1CF54E19-B3CD-4AD0-85F1-AE35A04CAE90}" presName="sibTrans" presStyleLbl="sibTrans2D1" presStyleIdx="0" presStyleCnt="0"/>
      <dgm:spPr/>
    </dgm:pt>
    <dgm:pt modelId="{551FDC42-EBAA-4631-9547-1D9DDD2A6695}" type="pres">
      <dgm:prSet presAssocID="{472EB890-2A12-479B-98E6-356C394CF236}" presName="compNode" presStyleCnt="0"/>
      <dgm:spPr/>
    </dgm:pt>
    <dgm:pt modelId="{702A228B-093A-4444-8052-6AB2C3AB12F6}" type="pres">
      <dgm:prSet presAssocID="{472EB890-2A12-479B-98E6-356C394CF236}" presName="node" presStyleLbl="node1" presStyleIdx="1" presStyleCnt="2">
        <dgm:presLayoutVars>
          <dgm:bulletEnabled val="1"/>
        </dgm:presLayoutVars>
      </dgm:prSet>
      <dgm:spPr/>
    </dgm:pt>
    <dgm:pt modelId="{52784AC7-C6DA-4E6A-8863-2A37EA9CE534}" type="pres">
      <dgm:prSet presAssocID="{472EB890-2A12-479B-98E6-356C394CF236}" presName="invisiNode" presStyleLbl="node1" presStyleIdx="1" presStyleCnt="2"/>
      <dgm:spPr/>
    </dgm:pt>
    <dgm:pt modelId="{0012AE7A-EE85-4335-A275-BC87705CE478}" type="pres">
      <dgm:prSet presAssocID="{472EB890-2A12-479B-98E6-356C394CF236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</dgm:spPr>
    </dgm:pt>
  </dgm:ptLst>
  <dgm:cxnLst>
    <dgm:cxn modelId="{706FA667-0664-4B27-9BCF-2BB0CD732E64}" type="presOf" srcId="{0838515E-86C9-4710-AE47-94BF1CD21F9D}" destId="{44FDFD5B-51E5-4C44-BF46-70CAC365179F}" srcOrd="0" destOrd="0" presId="urn:microsoft.com/office/officeart/2005/8/layout/pList2"/>
    <dgm:cxn modelId="{81B1D76B-8C9E-45FE-818C-4FF48374FACF}" type="presOf" srcId="{1CF54E19-B3CD-4AD0-85F1-AE35A04CAE90}" destId="{DE118563-BDBA-49A7-A376-19BABA1780CF}" srcOrd="0" destOrd="0" presId="urn:microsoft.com/office/officeart/2005/8/layout/pList2"/>
    <dgm:cxn modelId="{D91D1878-A637-4337-BC40-0BF62100C183}" srcId="{0838515E-86C9-4710-AE47-94BF1CD21F9D}" destId="{472EB890-2A12-479B-98E6-356C394CF236}" srcOrd="1" destOrd="0" parTransId="{A9DF2190-85C1-4441-8D6A-5B65A69CCA9E}" sibTransId="{A6567F54-E635-4700-BACA-95346F438F62}"/>
    <dgm:cxn modelId="{CE95C788-FAA6-4740-ABB3-04B51F3E9EF2}" srcId="{0838515E-86C9-4710-AE47-94BF1CD21F9D}" destId="{E0A56E11-C18A-4443-8913-E38143683DE4}" srcOrd="0" destOrd="0" parTransId="{C406F8D1-9120-4B94-A1A6-45D8CEE27C30}" sibTransId="{1CF54E19-B3CD-4AD0-85F1-AE35A04CAE90}"/>
    <dgm:cxn modelId="{1615ABAF-0A34-45E5-A655-C7495DC7DBD3}" type="presOf" srcId="{472EB890-2A12-479B-98E6-356C394CF236}" destId="{702A228B-093A-4444-8052-6AB2C3AB12F6}" srcOrd="0" destOrd="0" presId="urn:microsoft.com/office/officeart/2005/8/layout/pList2"/>
    <dgm:cxn modelId="{E1CACAB7-B9FD-4B17-9C9C-D5250081C7E9}" type="presOf" srcId="{E0A56E11-C18A-4443-8913-E38143683DE4}" destId="{F3B1C17A-2A51-4B79-B141-6E55D82181DC}" srcOrd="0" destOrd="0" presId="urn:microsoft.com/office/officeart/2005/8/layout/pList2"/>
    <dgm:cxn modelId="{1777EDBF-0FCC-4DBA-B3D5-66AFFD0576F4}" type="presParOf" srcId="{44FDFD5B-51E5-4C44-BF46-70CAC365179F}" destId="{08A06FBB-FA62-4B29-A356-D1C3D3B85954}" srcOrd="0" destOrd="0" presId="urn:microsoft.com/office/officeart/2005/8/layout/pList2"/>
    <dgm:cxn modelId="{51321966-4A4A-4B98-8F21-49937988C762}" type="presParOf" srcId="{44FDFD5B-51E5-4C44-BF46-70CAC365179F}" destId="{730F91DB-DF2A-4970-950F-4DB60261D1BA}" srcOrd="1" destOrd="0" presId="urn:microsoft.com/office/officeart/2005/8/layout/pList2"/>
    <dgm:cxn modelId="{606A25EA-E0C4-4B98-91C2-C7893DD38224}" type="presParOf" srcId="{730F91DB-DF2A-4970-950F-4DB60261D1BA}" destId="{93477B07-8BAC-4D7C-82CC-8757AA37C613}" srcOrd="0" destOrd="0" presId="urn:microsoft.com/office/officeart/2005/8/layout/pList2"/>
    <dgm:cxn modelId="{0772581A-4671-4290-B321-7BDE7F4BC21D}" type="presParOf" srcId="{93477B07-8BAC-4D7C-82CC-8757AA37C613}" destId="{F3B1C17A-2A51-4B79-B141-6E55D82181DC}" srcOrd="0" destOrd="0" presId="urn:microsoft.com/office/officeart/2005/8/layout/pList2"/>
    <dgm:cxn modelId="{6A277CBD-8596-46E1-A09C-14A38B65C868}" type="presParOf" srcId="{93477B07-8BAC-4D7C-82CC-8757AA37C613}" destId="{C1499CE5-8C21-41CF-A81B-A3C5CC32F10D}" srcOrd="1" destOrd="0" presId="urn:microsoft.com/office/officeart/2005/8/layout/pList2"/>
    <dgm:cxn modelId="{97053DFD-C743-464F-948B-BEA3E3854232}" type="presParOf" srcId="{93477B07-8BAC-4D7C-82CC-8757AA37C613}" destId="{62C1628C-A2D3-4549-813E-E2B3D371F4F0}" srcOrd="2" destOrd="0" presId="urn:microsoft.com/office/officeart/2005/8/layout/pList2"/>
    <dgm:cxn modelId="{C7B065BD-C430-4B8F-8ABC-86DA893D8157}" type="presParOf" srcId="{730F91DB-DF2A-4970-950F-4DB60261D1BA}" destId="{DE118563-BDBA-49A7-A376-19BABA1780CF}" srcOrd="1" destOrd="0" presId="urn:microsoft.com/office/officeart/2005/8/layout/pList2"/>
    <dgm:cxn modelId="{A0779FA9-3772-4416-88D5-7694EE786841}" type="presParOf" srcId="{730F91DB-DF2A-4970-950F-4DB60261D1BA}" destId="{551FDC42-EBAA-4631-9547-1D9DDD2A6695}" srcOrd="2" destOrd="0" presId="urn:microsoft.com/office/officeart/2005/8/layout/pList2"/>
    <dgm:cxn modelId="{7F5B39A8-E5A2-4CA3-A75B-9055C57FCAA7}" type="presParOf" srcId="{551FDC42-EBAA-4631-9547-1D9DDD2A6695}" destId="{702A228B-093A-4444-8052-6AB2C3AB12F6}" srcOrd="0" destOrd="0" presId="urn:microsoft.com/office/officeart/2005/8/layout/pList2"/>
    <dgm:cxn modelId="{AC5A0185-E06A-4414-A0FA-9893214530CE}" type="presParOf" srcId="{551FDC42-EBAA-4631-9547-1D9DDD2A6695}" destId="{52784AC7-C6DA-4E6A-8863-2A37EA9CE534}" srcOrd="1" destOrd="0" presId="urn:microsoft.com/office/officeart/2005/8/layout/pList2"/>
    <dgm:cxn modelId="{9D668ABE-791C-4DEC-B46E-7BBF5E0FA491}" type="presParOf" srcId="{551FDC42-EBAA-4631-9547-1D9DDD2A6695}" destId="{0012AE7A-EE85-4335-A275-BC87705CE47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9D78A5F-FF69-4E9B-8FC1-ACFE9D1CE29D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68C94448-99B5-4CB1-9454-A67D5E11011E}">
      <dgm:prSet phldrT="[Text]"/>
      <dgm:spPr/>
      <dgm:t>
        <a:bodyPr/>
        <a:lstStyle/>
        <a:p>
          <a:r>
            <a:rPr lang="es-ES" dirty="0"/>
            <a:t>Información interna del vehículo (</a:t>
          </a:r>
          <a:r>
            <a:rPr lang="es-ES" dirty="0" err="1"/>
            <a:t>iMiEV</a:t>
          </a:r>
          <a:r>
            <a:rPr lang="es-ES" dirty="0"/>
            <a:t>)</a:t>
          </a:r>
        </a:p>
      </dgm:t>
    </dgm:pt>
    <dgm:pt modelId="{66606EAC-6946-4AFE-824B-685B28DCC9A8}" type="parTrans" cxnId="{64DC4749-3453-4936-8C10-758CF7D165BB}">
      <dgm:prSet/>
      <dgm:spPr/>
      <dgm:t>
        <a:bodyPr/>
        <a:lstStyle/>
        <a:p>
          <a:endParaRPr lang="es-ES"/>
        </a:p>
      </dgm:t>
    </dgm:pt>
    <dgm:pt modelId="{F602A1F5-3580-4CAA-BCD7-890D0B981272}" type="sibTrans" cxnId="{64DC4749-3453-4936-8C10-758CF7D165BB}">
      <dgm:prSet/>
      <dgm:spPr/>
      <dgm:t>
        <a:bodyPr/>
        <a:lstStyle/>
        <a:p>
          <a:endParaRPr lang="es-ES"/>
        </a:p>
      </dgm:t>
    </dgm:pt>
    <dgm:pt modelId="{24198FCF-D6EF-40DD-B4E6-DFBA2BE2B797}">
      <dgm:prSet phldrT="[Text]"/>
      <dgm:spPr/>
      <dgm:t>
        <a:bodyPr/>
        <a:lstStyle/>
        <a:p>
          <a:r>
            <a:rPr lang="es-ES" dirty="0"/>
            <a:t>Muy precisa, pero únicamente in-car</a:t>
          </a:r>
        </a:p>
      </dgm:t>
    </dgm:pt>
    <dgm:pt modelId="{4D62099B-0B5E-4505-BEAF-AB0304248BBB}" type="parTrans" cxnId="{1C49DB84-C37D-48A6-B1C3-446C884DD187}">
      <dgm:prSet/>
      <dgm:spPr/>
      <dgm:t>
        <a:bodyPr/>
        <a:lstStyle/>
        <a:p>
          <a:endParaRPr lang="es-ES"/>
        </a:p>
      </dgm:t>
    </dgm:pt>
    <dgm:pt modelId="{22EBB4EC-486B-451B-8E97-909C5AA9802F}" type="sibTrans" cxnId="{1C49DB84-C37D-48A6-B1C3-446C884DD187}">
      <dgm:prSet/>
      <dgm:spPr/>
      <dgm:t>
        <a:bodyPr/>
        <a:lstStyle/>
        <a:p>
          <a:endParaRPr lang="es-ES"/>
        </a:p>
      </dgm:t>
    </dgm:pt>
    <dgm:pt modelId="{95199CB4-ED30-424B-8C33-FCD00571F944}">
      <dgm:prSet phldrT="[Text]"/>
      <dgm:spPr/>
      <dgm:t>
        <a:bodyPr/>
        <a:lstStyle/>
        <a:p>
          <a:r>
            <a:rPr lang="es-ES" dirty="0"/>
            <a:t>GPS (INSIA)</a:t>
          </a:r>
        </a:p>
      </dgm:t>
    </dgm:pt>
    <dgm:pt modelId="{0C01774B-FE15-4670-8443-7099AC57BC00}" type="parTrans" cxnId="{362E4C97-1A64-4AEB-9802-B64EC0CCE8AD}">
      <dgm:prSet/>
      <dgm:spPr/>
      <dgm:t>
        <a:bodyPr/>
        <a:lstStyle/>
        <a:p>
          <a:endParaRPr lang="es-ES"/>
        </a:p>
      </dgm:t>
    </dgm:pt>
    <dgm:pt modelId="{966C3EEF-60C2-406B-A0C6-DBB13F74CF14}" type="sibTrans" cxnId="{362E4C97-1A64-4AEB-9802-B64EC0CCE8AD}">
      <dgm:prSet/>
      <dgm:spPr/>
      <dgm:t>
        <a:bodyPr/>
        <a:lstStyle/>
        <a:p>
          <a:endParaRPr lang="es-ES"/>
        </a:p>
      </dgm:t>
    </dgm:pt>
    <dgm:pt modelId="{5AFAE122-4AFB-481D-9D67-DF9843704D29}">
      <dgm:prSet phldrT="[Text]"/>
      <dgm:spPr/>
      <dgm:t>
        <a:bodyPr/>
        <a:lstStyle/>
        <a:p>
          <a:r>
            <a:rPr lang="es-ES" dirty="0"/>
            <a:t>Suficiente precisión para pruebas</a:t>
          </a:r>
        </a:p>
      </dgm:t>
    </dgm:pt>
    <dgm:pt modelId="{8BC9332D-98FE-40DE-80D5-673146F23375}" type="parTrans" cxnId="{397C51E1-A3E2-4726-9D09-D6CAA938498B}">
      <dgm:prSet/>
      <dgm:spPr/>
      <dgm:t>
        <a:bodyPr/>
        <a:lstStyle/>
        <a:p>
          <a:endParaRPr lang="es-ES"/>
        </a:p>
      </dgm:t>
    </dgm:pt>
    <dgm:pt modelId="{08D6E66D-057D-4380-9719-8CCC1A0DF42D}" type="sibTrans" cxnId="{397C51E1-A3E2-4726-9D09-D6CAA938498B}">
      <dgm:prSet/>
      <dgm:spPr/>
      <dgm:t>
        <a:bodyPr/>
        <a:lstStyle/>
        <a:p>
          <a:endParaRPr lang="es-ES"/>
        </a:p>
      </dgm:t>
    </dgm:pt>
    <dgm:pt modelId="{B52B7350-D245-4394-9D50-1C2EFA08B747}">
      <dgm:prSet phldrT="[Text]"/>
      <dgm:spPr/>
      <dgm:t>
        <a:bodyPr/>
        <a:lstStyle/>
        <a:p>
          <a:r>
            <a:rPr lang="es-ES" dirty="0"/>
            <a:t>Flujo de información varios órdenes de magnitud mayor que otros sensores</a:t>
          </a:r>
        </a:p>
      </dgm:t>
    </dgm:pt>
    <dgm:pt modelId="{07F1C80D-5DE1-42AC-81AD-39E50057E9D9}" type="parTrans" cxnId="{FD8AD901-CE92-4216-AE3D-A3301641E105}">
      <dgm:prSet/>
      <dgm:spPr/>
      <dgm:t>
        <a:bodyPr/>
        <a:lstStyle/>
        <a:p>
          <a:endParaRPr lang="es-ES"/>
        </a:p>
      </dgm:t>
    </dgm:pt>
    <dgm:pt modelId="{57F3493F-8B10-4825-B7E2-A0637574D80C}" type="sibTrans" cxnId="{FD8AD901-CE92-4216-AE3D-A3301641E105}">
      <dgm:prSet/>
      <dgm:spPr/>
      <dgm:t>
        <a:bodyPr/>
        <a:lstStyle/>
        <a:p>
          <a:endParaRPr lang="es-ES"/>
        </a:p>
      </dgm:t>
    </dgm:pt>
    <dgm:pt modelId="{4E38EF8C-9F38-46D7-B9AF-1E0D815BDF95}">
      <dgm:prSet phldrT="[Text]"/>
      <dgm:spPr/>
      <dgm:t>
        <a:bodyPr/>
        <a:lstStyle/>
        <a:p>
          <a:r>
            <a:rPr lang="es-ES" dirty="0"/>
            <a:t>Puede ser usada como guía de referencia para otras medidas</a:t>
          </a:r>
        </a:p>
      </dgm:t>
    </dgm:pt>
    <dgm:pt modelId="{DC0D2505-EE8F-4267-AE9F-38B30A1A9C51}" type="parTrans" cxnId="{DF1715F2-6351-4B38-977B-4850367F5B5D}">
      <dgm:prSet/>
      <dgm:spPr/>
      <dgm:t>
        <a:bodyPr/>
        <a:lstStyle/>
        <a:p>
          <a:endParaRPr lang="es-ES"/>
        </a:p>
      </dgm:t>
    </dgm:pt>
    <dgm:pt modelId="{D5FAC444-1143-4E39-8A34-28C678F2764A}" type="sibTrans" cxnId="{DF1715F2-6351-4B38-977B-4850367F5B5D}">
      <dgm:prSet/>
      <dgm:spPr/>
      <dgm:t>
        <a:bodyPr/>
        <a:lstStyle/>
        <a:p>
          <a:endParaRPr lang="es-ES"/>
        </a:p>
      </dgm:t>
    </dgm:pt>
    <dgm:pt modelId="{350BFAE0-4756-47DD-86A9-777B0E224964}">
      <dgm:prSet phldrT="[Text]"/>
      <dgm:spPr/>
      <dgm:t>
        <a:bodyPr/>
        <a:lstStyle/>
        <a:p>
          <a:r>
            <a:rPr lang="es-ES" dirty="0"/>
            <a:t>Precisión muy dependiente del vehículo</a:t>
          </a:r>
        </a:p>
      </dgm:t>
    </dgm:pt>
    <dgm:pt modelId="{E344FFC1-C94E-4DC7-A885-5784D10BD00B}" type="parTrans" cxnId="{76C6F135-91F2-43FF-87BE-AF971CEC59AF}">
      <dgm:prSet/>
      <dgm:spPr/>
      <dgm:t>
        <a:bodyPr/>
        <a:lstStyle/>
        <a:p>
          <a:endParaRPr lang="es-ES"/>
        </a:p>
      </dgm:t>
    </dgm:pt>
    <dgm:pt modelId="{41B890C3-0397-4E2C-9DE5-6BA713EE9088}" type="sibTrans" cxnId="{76C6F135-91F2-43FF-87BE-AF971CEC59AF}">
      <dgm:prSet/>
      <dgm:spPr/>
      <dgm:t>
        <a:bodyPr/>
        <a:lstStyle/>
        <a:p>
          <a:endParaRPr lang="es-ES"/>
        </a:p>
      </dgm:t>
    </dgm:pt>
    <dgm:pt modelId="{8B3F234D-08BE-4876-A742-CD43A3C24FBB}">
      <dgm:prSet phldrT="[Text]"/>
      <dgm:spPr/>
      <dgm:t>
        <a:bodyPr/>
        <a:lstStyle/>
        <a:p>
          <a:r>
            <a:rPr lang="es-ES" b="0" dirty="0" err="1"/>
            <a:t>LiDAR</a:t>
          </a:r>
          <a:r>
            <a:rPr lang="es-ES" b="0" dirty="0"/>
            <a:t> (VLP-16)</a:t>
          </a:r>
        </a:p>
      </dgm:t>
    </dgm:pt>
    <dgm:pt modelId="{70144C6E-BF69-49E4-B673-02C33E02E4A1}" type="parTrans" cxnId="{70D3CA53-59C5-4CBF-9338-77D9A4FAEDCA}">
      <dgm:prSet/>
      <dgm:spPr/>
      <dgm:t>
        <a:bodyPr/>
        <a:lstStyle/>
        <a:p>
          <a:endParaRPr lang="es-ES"/>
        </a:p>
      </dgm:t>
    </dgm:pt>
    <dgm:pt modelId="{9048B465-D3BF-4CEE-9859-AB9FACF0EF36}" type="sibTrans" cxnId="{70D3CA53-59C5-4CBF-9338-77D9A4FAEDCA}">
      <dgm:prSet/>
      <dgm:spPr/>
      <dgm:t>
        <a:bodyPr/>
        <a:lstStyle/>
        <a:p>
          <a:endParaRPr lang="es-ES"/>
        </a:p>
      </dgm:t>
    </dgm:pt>
    <dgm:pt modelId="{8392FE4D-FFDE-4786-A894-8519C2397375}">
      <dgm:prSet phldrT="[Text]"/>
      <dgm:spPr/>
      <dgm:t>
        <a:bodyPr/>
        <a:lstStyle/>
        <a:p>
          <a:r>
            <a:rPr lang="es-ES" dirty="0"/>
            <a:t>Muy completo y mucha versatilidad</a:t>
          </a:r>
        </a:p>
      </dgm:t>
    </dgm:pt>
    <dgm:pt modelId="{45678195-B5D4-44EE-B45D-1055B9BD3331}" type="parTrans" cxnId="{B8659109-29EC-4CD4-805A-195F0714F7E3}">
      <dgm:prSet/>
      <dgm:spPr/>
      <dgm:t>
        <a:bodyPr/>
        <a:lstStyle/>
        <a:p>
          <a:endParaRPr lang="es-ES"/>
        </a:p>
      </dgm:t>
    </dgm:pt>
    <dgm:pt modelId="{0A5950CE-B5BF-40D3-B695-AF1537C66F6C}" type="sibTrans" cxnId="{B8659109-29EC-4CD4-805A-195F0714F7E3}">
      <dgm:prSet/>
      <dgm:spPr/>
      <dgm:t>
        <a:bodyPr/>
        <a:lstStyle/>
        <a:p>
          <a:endParaRPr lang="es-ES"/>
        </a:p>
      </dgm:t>
    </dgm:pt>
    <dgm:pt modelId="{E27FFC31-32C0-4F6D-A325-1E0AECBEA0DE}">
      <dgm:prSet phldrT="[Text]"/>
      <dgm:spPr/>
      <dgm:t>
        <a:bodyPr/>
        <a:lstStyle/>
        <a:p>
          <a:r>
            <a:rPr lang="es-ES" dirty="0"/>
            <a:t>Entorno de simulación (SUMO)</a:t>
          </a:r>
        </a:p>
      </dgm:t>
    </dgm:pt>
    <dgm:pt modelId="{72CE1566-910C-48FF-B459-E789BD4896AD}" type="parTrans" cxnId="{3758E1D0-CD49-47E9-9659-1A57319D684C}">
      <dgm:prSet/>
      <dgm:spPr/>
      <dgm:t>
        <a:bodyPr/>
        <a:lstStyle/>
        <a:p>
          <a:endParaRPr lang="es-ES"/>
        </a:p>
      </dgm:t>
    </dgm:pt>
    <dgm:pt modelId="{6F99BCD9-F5FF-49A5-8FC4-4B174484B279}" type="sibTrans" cxnId="{3758E1D0-CD49-47E9-9659-1A57319D684C}">
      <dgm:prSet/>
      <dgm:spPr/>
      <dgm:t>
        <a:bodyPr/>
        <a:lstStyle/>
        <a:p>
          <a:endParaRPr lang="es-ES"/>
        </a:p>
      </dgm:t>
    </dgm:pt>
    <dgm:pt modelId="{8DDBC3FE-7FC8-4E22-8412-8F6D3E032434}">
      <dgm:prSet phldrT="[Text]"/>
      <dgm:spPr/>
      <dgm:t>
        <a:bodyPr/>
        <a:lstStyle/>
        <a:p>
          <a:r>
            <a:rPr lang="es-ES" dirty="0"/>
            <a:t>Es muy arriesgado su uso sin otros sensores de apoyo</a:t>
          </a:r>
        </a:p>
      </dgm:t>
    </dgm:pt>
    <dgm:pt modelId="{99F137DE-E401-417A-9747-CA22FA7C7BB0}" type="parTrans" cxnId="{F7B9C9AA-0675-44EE-8869-9E4FB75F3251}">
      <dgm:prSet/>
      <dgm:spPr/>
      <dgm:t>
        <a:bodyPr/>
        <a:lstStyle/>
        <a:p>
          <a:endParaRPr lang="es-ES"/>
        </a:p>
      </dgm:t>
    </dgm:pt>
    <dgm:pt modelId="{C7759265-7AE9-4080-8BAD-82114695F290}" type="sibTrans" cxnId="{F7B9C9AA-0675-44EE-8869-9E4FB75F3251}">
      <dgm:prSet/>
      <dgm:spPr/>
      <dgm:t>
        <a:bodyPr/>
        <a:lstStyle/>
        <a:p>
          <a:endParaRPr lang="es-ES"/>
        </a:p>
      </dgm:t>
    </dgm:pt>
    <dgm:pt modelId="{5E76EC6C-5431-41A5-8081-D208EF1DC6D5}">
      <dgm:prSet phldrT="[Text]"/>
      <dgm:spPr/>
      <dgm:t>
        <a:bodyPr/>
        <a:lstStyle/>
        <a:p>
          <a:r>
            <a:rPr lang="es-ES" dirty="0"/>
            <a:t>16 capas son insuficientes para capturar un entorno de calidad</a:t>
          </a:r>
        </a:p>
      </dgm:t>
    </dgm:pt>
    <dgm:pt modelId="{CB0E7FA6-5B14-4E94-AC06-531B58C1E379}" type="parTrans" cxnId="{7F59955B-EADB-4DB8-BEE4-F76584910746}">
      <dgm:prSet/>
      <dgm:spPr/>
      <dgm:t>
        <a:bodyPr/>
        <a:lstStyle/>
        <a:p>
          <a:endParaRPr lang="es-ES"/>
        </a:p>
      </dgm:t>
    </dgm:pt>
    <dgm:pt modelId="{1954F0DB-C4C5-40F0-A3D5-CD234DE11DB8}" type="sibTrans" cxnId="{7F59955B-EADB-4DB8-BEE4-F76584910746}">
      <dgm:prSet/>
      <dgm:spPr/>
      <dgm:t>
        <a:bodyPr/>
        <a:lstStyle/>
        <a:p>
          <a:endParaRPr lang="es-ES"/>
        </a:p>
      </dgm:t>
    </dgm:pt>
    <dgm:pt modelId="{E1890D4B-F447-4021-9EB5-550949C4D21C}">
      <dgm:prSet phldrT="[Text]"/>
      <dgm:spPr/>
      <dgm:t>
        <a:bodyPr/>
        <a:lstStyle/>
        <a:p>
          <a:r>
            <a:rPr lang="es-ES" dirty="0"/>
            <a:t>Extremadamente limitado a percepción del entorno y a comportamiento</a:t>
          </a:r>
        </a:p>
      </dgm:t>
    </dgm:pt>
    <dgm:pt modelId="{7B195062-2D33-46B5-9366-FB02B833F9E7}" type="parTrans" cxnId="{BCDD3857-7DEA-4522-8BC8-8512C85686CE}">
      <dgm:prSet/>
      <dgm:spPr/>
      <dgm:t>
        <a:bodyPr/>
        <a:lstStyle/>
        <a:p>
          <a:endParaRPr lang="es-ES"/>
        </a:p>
      </dgm:t>
    </dgm:pt>
    <dgm:pt modelId="{1FAC7A43-461F-41DF-B5B9-FC7CFDE120DB}" type="sibTrans" cxnId="{BCDD3857-7DEA-4522-8BC8-8512C85686CE}">
      <dgm:prSet/>
      <dgm:spPr/>
      <dgm:t>
        <a:bodyPr/>
        <a:lstStyle/>
        <a:p>
          <a:endParaRPr lang="es-ES"/>
        </a:p>
      </dgm:t>
    </dgm:pt>
    <dgm:pt modelId="{F2D7F41D-5051-4254-AA02-4B64B330C4E9}" type="pres">
      <dgm:prSet presAssocID="{89D78A5F-FF69-4E9B-8FC1-ACFE9D1CE29D}" presName="linear" presStyleCnt="0">
        <dgm:presLayoutVars>
          <dgm:animLvl val="lvl"/>
          <dgm:resizeHandles val="exact"/>
        </dgm:presLayoutVars>
      </dgm:prSet>
      <dgm:spPr/>
    </dgm:pt>
    <dgm:pt modelId="{9856EF93-8269-4D5E-B98D-D104B026131F}" type="pres">
      <dgm:prSet presAssocID="{68C94448-99B5-4CB1-9454-A67D5E1101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8FA810-5ED1-49B9-B0E2-EF34599405A5}" type="pres">
      <dgm:prSet presAssocID="{68C94448-99B5-4CB1-9454-A67D5E11011E}" presName="childText" presStyleLbl="revTx" presStyleIdx="0" presStyleCnt="4">
        <dgm:presLayoutVars>
          <dgm:bulletEnabled val="1"/>
        </dgm:presLayoutVars>
      </dgm:prSet>
      <dgm:spPr/>
    </dgm:pt>
    <dgm:pt modelId="{EBBFEAB5-7FA8-44D2-8E9A-3F3DFCEACFD8}" type="pres">
      <dgm:prSet presAssocID="{95199CB4-ED30-424B-8C33-FCD00571F94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2BF1DA-BD56-4393-9FBC-38A5BAC1A7D1}" type="pres">
      <dgm:prSet presAssocID="{95199CB4-ED30-424B-8C33-FCD00571F944}" presName="childText" presStyleLbl="revTx" presStyleIdx="1" presStyleCnt="4">
        <dgm:presLayoutVars>
          <dgm:bulletEnabled val="1"/>
        </dgm:presLayoutVars>
      </dgm:prSet>
      <dgm:spPr/>
    </dgm:pt>
    <dgm:pt modelId="{8FB9D444-6A07-4919-BC16-CFBB6ED830EA}" type="pres">
      <dgm:prSet presAssocID="{8B3F234D-08BE-4876-A742-CD43A3C24F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013BB8A-D77E-4838-ADA7-CAD44C164E4B}" type="pres">
      <dgm:prSet presAssocID="{8B3F234D-08BE-4876-A742-CD43A3C24FBB}" presName="childText" presStyleLbl="revTx" presStyleIdx="2" presStyleCnt="4">
        <dgm:presLayoutVars>
          <dgm:bulletEnabled val="1"/>
        </dgm:presLayoutVars>
      </dgm:prSet>
      <dgm:spPr/>
    </dgm:pt>
    <dgm:pt modelId="{64E0A4DD-C6B2-493A-869E-515CB91416F2}" type="pres">
      <dgm:prSet presAssocID="{E27FFC31-32C0-4F6D-A325-1E0AECBEA0D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8BA036-FD4D-4518-A4CF-1684B20DF7E9}" type="pres">
      <dgm:prSet presAssocID="{E27FFC31-32C0-4F6D-A325-1E0AECBEA0D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2337400-B232-453D-9DB9-25434E10FC6F}" type="presOf" srcId="{E1890D4B-F447-4021-9EB5-550949C4D21C}" destId="{068BA036-FD4D-4518-A4CF-1684B20DF7E9}" srcOrd="0" destOrd="1" presId="urn:microsoft.com/office/officeart/2005/8/layout/vList2"/>
    <dgm:cxn modelId="{FD8AD901-CE92-4216-AE3D-A3301641E105}" srcId="{8B3F234D-08BE-4876-A742-CD43A3C24FBB}" destId="{B52B7350-D245-4394-9D50-1C2EFA08B747}" srcOrd="0" destOrd="0" parTransId="{07F1C80D-5DE1-42AC-81AD-39E50057E9D9}" sibTransId="{57F3493F-8B10-4825-B7E2-A0637574D80C}"/>
    <dgm:cxn modelId="{B8659109-29EC-4CD4-805A-195F0714F7E3}" srcId="{E27FFC31-32C0-4F6D-A325-1E0AECBEA0DE}" destId="{8392FE4D-FFDE-4786-A894-8519C2397375}" srcOrd="0" destOrd="0" parTransId="{45678195-B5D4-44EE-B45D-1055B9BD3331}" sibTransId="{0A5950CE-B5BF-40D3-B695-AF1537C66F6C}"/>
    <dgm:cxn modelId="{5119EC29-EF46-4D85-AE26-51BEDA386A7E}" type="presOf" srcId="{5E76EC6C-5431-41A5-8081-D208EF1DC6D5}" destId="{1013BB8A-D77E-4838-ADA7-CAD44C164E4B}" srcOrd="0" destOrd="1" presId="urn:microsoft.com/office/officeart/2005/8/layout/vList2"/>
    <dgm:cxn modelId="{0728682A-B05D-42A9-BAAC-875E6EBDD987}" type="presOf" srcId="{E27FFC31-32C0-4F6D-A325-1E0AECBEA0DE}" destId="{64E0A4DD-C6B2-493A-869E-515CB91416F2}" srcOrd="0" destOrd="0" presId="urn:microsoft.com/office/officeart/2005/8/layout/vList2"/>
    <dgm:cxn modelId="{76C6F135-91F2-43FF-87BE-AF971CEC59AF}" srcId="{68C94448-99B5-4CB1-9454-A67D5E11011E}" destId="{350BFAE0-4756-47DD-86A9-777B0E224964}" srcOrd="2" destOrd="0" parTransId="{E344FFC1-C94E-4DC7-A885-5784D10BD00B}" sibTransId="{41B890C3-0397-4E2C-9DE5-6BA713EE9088}"/>
    <dgm:cxn modelId="{7F59955B-EADB-4DB8-BEE4-F76584910746}" srcId="{8B3F234D-08BE-4876-A742-CD43A3C24FBB}" destId="{5E76EC6C-5431-41A5-8081-D208EF1DC6D5}" srcOrd="1" destOrd="0" parTransId="{CB0E7FA6-5B14-4E94-AC06-531B58C1E379}" sibTransId="{1954F0DB-C4C5-40F0-A3D5-CD234DE11DB8}"/>
    <dgm:cxn modelId="{720A185F-E1EA-4165-87F1-978677A7E615}" type="presOf" srcId="{5AFAE122-4AFB-481D-9D67-DF9843704D29}" destId="{8B2BF1DA-BD56-4393-9FBC-38A5BAC1A7D1}" srcOrd="0" destOrd="0" presId="urn:microsoft.com/office/officeart/2005/8/layout/vList2"/>
    <dgm:cxn modelId="{FBA27061-5191-4379-BCB6-50BC2EE20B68}" type="presOf" srcId="{95199CB4-ED30-424B-8C33-FCD00571F944}" destId="{EBBFEAB5-7FA8-44D2-8E9A-3F3DFCEACFD8}" srcOrd="0" destOrd="0" presId="urn:microsoft.com/office/officeart/2005/8/layout/vList2"/>
    <dgm:cxn modelId="{64DC4749-3453-4936-8C10-758CF7D165BB}" srcId="{89D78A5F-FF69-4E9B-8FC1-ACFE9D1CE29D}" destId="{68C94448-99B5-4CB1-9454-A67D5E11011E}" srcOrd="0" destOrd="0" parTransId="{66606EAC-6946-4AFE-824B-685B28DCC9A8}" sibTransId="{F602A1F5-3580-4CAA-BCD7-890D0B981272}"/>
    <dgm:cxn modelId="{90E57F49-2097-4623-B53A-E7E4FCAF4E82}" type="presOf" srcId="{8DDBC3FE-7FC8-4E22-8412-8F6D3E032434}" destId="{8B2BF1DA-BD56-4393-9FBC-38A5BAC1A7D1}" srcOrd="0" destOrd="1" presId="urn:microsoft.com/office/officeart/2005/8/layout/vList2"/>
    <dgm:cxn modelId="{70D3CA53-59C5-4CBF-9338-77D9A4FAEDCA}" srcId="{89D78A5F-FF69-4E9B-8FC1-ACFE9D1CE29D}" destId="{8B3F234D-08BE-4876-A742-CD43A3C24FBB}" srcOrd="2" destOrd="0" parTransId="{70144C6E-BF69-49E4-B673-02C33E02E4A1}" sibTransId="{9048B465-D3BF-4CEE-9859-AB9FACF0EF36}"/>
    <dgm:cxn modelId="{BCDD3857-7DEA-4522-8BC8-8512C85686CE}" srcId="{E27FFC31-32C0-4F6D-A325-1E0AECBEA0DE}" destId="{E1890D4B-F447-4021-9EB5-550949C4D21C}" srcOrd="1" destOrd="0" parTransId="{7B195062-2D33-46B5-9366-FB02B833F9E7}" sibTransId="{1FAC7A43-461F-41DF-B5B9-FC7CFDE120DB}"/>
    <dgm:cxn modelId="{1C49DB84-C37D-48A6-B1C3-446C884DD187}" srcId="{68C94448-99B5-4CB1-9454-A67D5E11011E}" destId="{24198FCF-D6EF-40DD-B4E6-DFBA2BE2B797}" srcOrd="0" destOrd="0" parTransId="{4D62099B-0B5E-4505-BEAF-AB0304248BBB}" sibTransId="{22EBB4EC-486B-451B-8E97-909C5AA9802F}"/>
    <dgm:cxn modelId="{E8B7F487-BFF0-48F4-B0A0-16F0DB21F8D0}" type="presOf" srcId="{8B3F234D-08BE-4876-A742-CD43A3C24FBB}" destId="{8FB9D444-6A07-4919-BC16-CFBB6ED830EA}" srcOrd="0" destOrd="0" presId="urn:microsoft.com/office/officeart/2005/8/layout/vList2"/>
    <dgm:cxn modelId="{850F3692-4892-4837-B6E1-663D81EE26E2}" type="presOf" srcId="{24198FCF-D6EF-40DD-B4E6-DFBA2BE2B797}" destId="{C18FA810-5ED1-49B9-B0E2-EF34599405A5}" srcOrd="0" destOrd="0" presId="urn:microsoft.com/office/officeart/2005/8/layout/vList2"/>
    <dgm:cxn modelId="{362E4C97-1A64-4AEB-9802-B64EC0CCE8AD}" srcId="{89D78A5F-FF69-4E9B-8FC1-ACFE9D1CE29D}" destId="{95199CB4-ED30-424B-8C33-FCD00571F944}" srcOrd="1" destOrd="0" parTransId="{0C01774B-FE15-4670-8443-7099AC57BC00}" sibTransId="{966C3EEF-60C2-406B-A0C6-DBB13F74CF14}"/>
    <dgm:cxn modelId="{C2AA499C-A8C6-494B-9EEC-283121E05A43}" type="presOf" srcId="{350BFAE0-4756-47DD-86A9-777B0E224964}" destId="{C18FA810-5ED1-49B9-B0E2-EF34599405A5}" srcOrd="0" destOrd="2" presId="urn:microsoft.com/office/officeart/2005/8/layout/vList2"/>
    <dgm:cxn modelId="{D9B0329D-114D-4BEA-A244-6EBF515CA118}" type="presOf" srcId="{8392FE4D-FFDE-4786-A894-8519C2397375}" destId="{068BA036-FD4D-4518-A4CF-1684B20DF7E9}" srcOrd="0" destOrd="0" presId="urn:microsoft.com/office/officeart/2005/8/layout/vList2"/>
    <dgm:cxn modelId="{F7B9C9AA-0675-44EE-8869-9E4FB75F3251}" srcId="{95199CB4-ED30-424B-8C33-FCD00571F944}" destId="{8DDBC3FE-7FC8-4E22-8412-8F6D3E032434}" srcOrd="1" destOrd="0" parTransId="{99F137DE-E401-417A-9747-CA22FA7C7BB0}" sibTransId="{C7759265-7AE9-4080-8BAD-82114695F290}"/>
    <dgm:cxn modelId="{3758E1D0-CD49-47E9-9659-1A57319D684C}" srcId="{89D78A5F-FF69-4E9B-8FC1-ACFE9D1CE29D}" destId="{E27FFC31-32C0-4F6D-A325-1E0AECBEA0DE}" srcOrd="3" destOrd="0" parTransId="{72CE1566-910C-48FF-B459-E789BD4896AD}" sibTransId="{6F99BCD9-F5FF-49A5-8FC4-4B174484B279}"/>
    <dgm:cxn modelId="{67CFC5D7-5F9D-43CB-BB7C-7C64869F7A7C}" type="presOf" srcId="{68C94448-99B5-4CB1-9454-A67D5E11011E}" destId="{9856EF93-8269-4D5E-B98D-D104B026131F}" srcOrd="0" destOrd="0" presId="urn:microsoft.com/office/officeart/2005/8/layout/vList2"/>
    <dgm:cxn modelId="{397C51E1-A3E2-4726-9D09-D6CAA938498B}" srcId="{95199CB4-ED30-424B-8C33-FCD00571F944}" destId="{5AFAE122-4AFB-481D-9D67-DF9843704D29}" srcOrd="0" destOrd="0" parTransId="{8BC9332D-98FE-40DE-80D5-673146F23375}" sibTransId="{08D6E66D-057D-4380-9719-8CCC1A0DF42D}"/>
    <dgm:cxn modelId="{F93C7DF1-ED9A-442B-B9A7-AE1F372B9E46}" type="presOf" srcId="{B52B7350-D245-4394-9D50-1C2EFA08B747}" destId="{1013BB8A-D77E-4838-ADA7-CAD44C164E4B}" srcOrd="0" destOrd="0" presId="urn:microsoft.com/office/officeart/2005/8/layout/vList2"/>
    <dgm:cxn modelId="{DF1715F2-6351-4B38-977B-4850367F5B5D}" srcId="{68C94448-99B5-4CB1-9454-A67D5E11011E}" destId="{4E38EF8C-9F38-46D7-B9AF-1E0D815BDF95}" srcOrd="1" destOrd="0" parTransId="{DC0D2505-EE8F-4267-AE9F-38B30A1A9C51}" sibTransId="{D5FAC444-1143-4E39-8A34-28C678F2764A}"/>
    <dgm:cxn modelId="{D67F1BF8-1D79-44AB-AE3E-B82AB3A9D423}" type="presOf" srcId="{4E38EF8C-9F38-46D7-B9AF-1E0D815BDF95}" destId="{C18FA810-5ED1-49B9-B0E2-EF34599405A5}" srcOrd="0" destOrd="1" presId="urn:microsoft.com/office/officeart/2005/8/layout/vList2"/>
    <dgm:cxn modelId="{9446B3FB-0367-4183-842C-B6D81C6435F8}" type="presOf" srcId="{89D78A5F-FF69-4E9B-8FC1-ACFE9D1CE29D}" destId="{F2D7F41D-5051-4254-AA02-4B64B330C4E9}" srcOrd="0" destOrd="0" presId="urn:microsoft.com/office/officeart/2005/8/layout/vList2"/>
    <dgm:cxn modelId="{2F833CDC-4841-467C-9543-22A61941B9D8}" type="presParOf" srcId="{F2D7F41D-5051-4254-AA02-4B64B330C4E9}" destId="{9856EF93-8269-4D5E-B98D-D104B026131F}" srcOrd="0" destOrd="0" presId="urn:microsoft.com/office/officeart/2005/8/layout/vList2"/>
    <dgm:cxn modelId="{6736DE46-D3D6-420E-904D-818901E8EBB0}" type="presParOf" srcId="{F2D7F41D-5051-4254-AA02-4B64B330C4E9}" destId="{C18FA810-5ED1-49B9-B0E2-EF34599405A5}" srcOrd="1" destOrd="0" presId="urn:microsoft.com/office/officeart/2005/8/layout/vList2"/>
    <dgm:cxn modelId="{DFCEEE5C-5A27-438F-888C-9A4E1E1CC1F3}" type="presParOf" srcId="{F2D7F41D-5051-4254-AA02-4B64B330C4E9}" destId="{EBBFEAB5-7FA8-44D2-8E9A-3F3DFCEACFD8}" srcOrd="2" destOrd="0" presId="urn:microsoft.com/office/officeart/2005/8/layout/vList2"/>
    <dgm:cxn modelId="{DA27742F-1E2B-4AF0-BEA0-E6E54CA69E75}" type="presParOf" srcId="{F2D7F41D-5051-4254-AA02-4B64B330C4E9}" destId="{8B2BF1DA-BD56-4393-9FBC-38A5BAC1A7D1}" srcOrd="3" destOrd="0" presId="urn:microsoft.com/office/officeart/2005/8/layout/vList2"/>
    <dgm:cxn modelId="{4E67CEDC-FB66-499B-A56E-E7CC6C783085}" type="presParOf" srcId="{F2D7F41D-5051-4254-AA02-4B64B330C4E9}" destId="{8FB9D444-6A07-4919-BC16-CFBB6ED830EA}" srcOrd="4" destOrd="0" presId="urn:microsoft.com/office/officeart/2005/8/layout/vList2"/>
    <dgm:cxn modelId="{5A211BFC-2733-4BD0-B583-AD1CEEAF3C43}" type="presParOf" srcId="{F2D7F41D-5051-4254-AA02-4B64B330C4E9}" destId="{1013BB8A-D77E-4838-ADA7-CAD44C164E4B}" srcOrd="5" destOrd="0" presId="urn:microsoft.com/office/officeart/2005/8/layout/vList2"/>
    <dgm:cxn modelId="{4D7F956F-5863-4B08-B6FC-59492C9F0A8C}" type="presParOf" srcId="{F2D7F41D-5051-4254-AA02-4B64B330C4E9}" destId="{64E0A4DD-C6B2-493A-869E-515CB91416F2}" srcOrd="6" destOrd="0" presId="urn:microsoft.com/office/officeart/2005/8/layout/vList2"/>
    <dgm:cxn modelId="{11D25526-EC09-4610-A471-8F8DFEBEE27B}" type="presParOf" srcId="{F2D7F41D-5051-4254-AA02-4B64B330C4E9}" destId="{068BA036-FD4D-4518-A4CF-1684B20DF7E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275B68E-D5FD-4674-A50A-B2019D7B74FC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B75EB89-065F-4F2F-B42F-EC305B1E47A8}">
      <dgm:prSet phldrT="[Text]"/>
      <dgm:spPr/>
      <dgm:t>
        <a:bodyPr/>
        <a:lstStyle/>
        <a:p>
          <a:r>
            <a:rPr lang="es-ES" dirty="0"/>
            <a:t>Entornos de simulación más realistas</a:t>
          </a:r>
        </a:p>
      </dgm:t>
    </dgm:pt>
    <dgm:pt modelId="{D5143F5A-4532-446F-AE61-194C6561C514}" type="parTrans" cxnId="{F9A40FEC-9C8F-4D23-8AF1-EB0D0132850C}">
      <dgm:prSet/>
      <dgm:spPr/>
      <dgm:t>
        <a:bodyPr/>
        <a:lstStyle/>
        <a:p>
          <a:endParaRPr lang="es-ES"/>
        </a:p>
      </dgm:t>
    </dgm:pt>
    <dgm:pt modelId="{4DC5883C-9D90-4EA9-92A6-1E3FC4EACD6F}" type="sibTrans" cxnId="{F9A40FEC-9C8F-4D23-8AF1-EB0D0132850C}">
      <dgm:prSet/>
      <dgm:spPr/>
      <dgm:t>
        <a:bodyPr/>
        <a:lstStyle/>
        <a:p>
          <a:endParaRPr lang="es-ES"/>
        </a:p>
      </dgm:t>
    </dgm:pt>
    <dgm:pt modelId="{AFB0CC27-F505-4BEE-9E07-09C34F8ED94A}">
      <dgm:prSet phldrT="[Text]"/>
      <dgm:spPr/>
      <dgm:t>
        <a:bodyPr/>
        <a:lstStyle/>
        <a:p>
          <a:r>
            <a:rPr lang="es-ES" dirty="0"/>
            <a:t>Diferentes escenarios y actores</a:t>
          </a:r>
        </a:p>
      </dgm:t>
    </dgm:pt>
    <dgm:pt modelId="{A7AB3EE7-7741-4DAA-8112-007C0C69055B}" type="parTrans" cxnId="{0E2F0EA5-D10E-40E8-B1DC-BF706AB50CEE}">
      <dgm:prSet/>
      <dgm:spPr/>
      <dgm:t>
        <a:bodyPr/>
        <a:lstStyle/>
        <a:p>
          <a:endParaRPr lang="es-ES"/>
        </a:p>
      </dgm:t>
    </dgm:pt>
    <dgm:pt modelId="{81051A59-A981-419D-B3F5-B92EC791574D}" type="sibTrans" cxnId="{0E2F0EA5-D10E-40E8-B1DC-BF706AB50CEE}">
      <dgm:prSet/>
      <dgm:spPr/>
      <dgm:t>
        <a:bodyPr/>
        <a:lstStyle/>
        <a:p>
          <a:endParaRPr lang="es-ES"/>
        </a:p>
      </dgm:t>
    </dgm:pt>
    <dgm:pt modelId="{BBF63AB4-73AC-408F-A20B-92C60AC4C356}">
      <dgm:prSet phldrT="[Text]"/>
      <dgm:spPr/>
      <dgm:t>
        <a:bodyPr/>
        <a:lstStyle/>
        <a:p>
          <a:r>
            <a:rPr lang="es-ES" dirty="0"/>
            <a:t>Estudio de otras características vehiculares</a:t>
          </a:r>
        </a:p>
      </dgm:t>
    </dgm:pt>
    <dgm:pt modelId="{0A18BF53-98F1-45AF-A925-3325E0DD29E0}" type="parTrans" cxnId="{0B697B57-4139-4EF6-BB36-377F55FB1562}">
      <dgm:prSet/>
      <dgm:spPr/>
      <dgm:t>
        <a:bodyPr/>
        <a:lstStyle/>
        <a:p>
          <a:endParaRPr lang="es-ES"/>
        </a:p>
      </dgm:t>
    </dgm:pt>
    <dgm:pt modelId="{293C77DA-B68D-4A16-8E8D-5E6D22BFCCDF}" type="sibTrans" cxnId="{0B697B57-4139-4EF6-BB36-377F55FB1562}">
      <dgm:prSet/>
      <dgm:spPr/>
      <dgm:t>
        <a:bodyPr/>
        <a:lstStyle/>
        <a:p>
          <a:endParaRPr lang="es-ES"/>
        </a:p>
      </dgm:t>
    </dgm:pt>
    <dgm:pt modelId="{12F65232-CF7A-4E24-821F-A5E5C0BAD38C}">
      <dgm:prSet phldrT="[Text]"/>
      <dgm:spPr/>
      <dgm:t>
        <a:bodyPr/>
        <a:lstStyle/>
        <a:p>
          <a:r>
            <a:rPr lang="es-ES" dirty="0"/>
            <a:t>Redes neuronales recurrentes</a:t>
          </a:r>
        </a:p>
      </dgm:t>
    </dgm:pt>
    <dgm:pt modelId="{EB4AC72A-0F4B-479A-B7CB-CA7AB23CA2D3}" type="parTrans" cxnId="{CC39653C-6B52-40A2-9CB8-653A41F6E6FA}">
      <dgm:prSet/>
      <dgm:spPr/>
      <dgm:t>
        <a:bodyPr/>
        <a:lstStyle/>
        <a:p>
          <a:endParaRPr lang="es-ES"/>
        </a:p>
      </dgm:t>
    </dgm:pt>
    <dgm:pt modelId="{6366C122-1D2D-4A46-893B-4CAA961640D1}" type="sibTrans" cxnId="{CC39653C-6B52-40A2-9CB8-653A41F6E6FA}">
      <dgm:prSet/>
      <dgm:spPr/>
      <dgm:t>
        <a:bodyPr/>
        <a:lstStyle/>
        <a:p>
          <a:endParaRPr lang="es-ES"/>
        </a:p>
      </dgm:t>
    </dgm:pt>
    <dgm:pt modelId="{3686F6C7-E3A4-4444-B940-93D228073CD5}">
      <dgm:prSet phldrT="[Text]"/>
      <dgm:spPr/>
      <dgm:t>
        <a:bodyPr/>
        <a:lstStyle/>
        <a:p>
          <a:r>
            <a:rPr lang="es-ES" dirty="0"/>
            <a:t>Los simuladores estudiados no aportan suficiente información</a:t>
          </a:r>
        </a:p>
      </dgm:t>
    </dgm:pt>
    <dgm:pt modelId="{8FD87077-D773-42BC-903F-31CF853BF932}" type="parTrans" cxnId="{7F5F4AC1-E8EF-4125-B987-9CD3BD7A5106}">
      <dgm:prSet/>
      <dgm:spPr/>
      <dgm:t>
        <a:bodyPr/>
        <a:lstStyle/>
        <a:p>
          <a:endParaRPr lang="es-ES"/>
        </a:p>
      </dgm:t>
    </dgm:pt>
    <dgm:pt modelId="{B531D86C-0275-405E-A79B-36EF4F5CBED5}" type="sibTrans" cxnId="{7F5F4AC1-E8EF-4125-B987-9CD3BD7A5106}">
      <dgm:prSet/>
      <dgm:spPr/>
      <dgm:t>
        <a:bodyPr/>
        <a:lstStyle/>
        <a:p>
          <a:endParaRPr lang="es-ES"/>
        </a:p>
      </dgm:t>
    </dgm:pt>
    <dgm:pt modelId="{05B095D1-0444-4045-953E-622ABECA8672}">
      <dgm:prSet phldrT="[Text]"/>
      <dgm:spPr/>
      <dgm:t>
        <a:bodyPr/>
        <a:lstStyle/>
        <a:p>
          <a:r>
            <a:rPr lang="es-ES" dirty="0"/>
            <a:t>Adaptación de  simuladores de conducción al problema del tráfico</a:t>
          </a:r>
        </a:p>
      </dgm:t>
    </dgm:pt>
    <dgm:pt modelId="{0184B100-1E2B-436B-8888-C2F94C29CFFD}" type="parTrans" cxnId="{B2ECE03A-C391-42ED-8D5D-74E8C91C7F42}">
      <dgm:prSet/>
      <dgm:spPr/>
      <dgm:t>
        <a:bodyPr/>
        <a:lstStyle/>
        <a:p>
          <a:endParaRPr lang="es-ES"/>
        </a:p>
      </dgm:t>
    </dgm:pt>
    <dgm:pt modelId="{A9FAE3C7-57F4-4DC4-8A4B-774E8E9BB210}" type="sibTrans" cxnId="{B2ECE03A-C391-42ED-8D5D-74E8C91C7F42}">
      <dgm:prSet/>
      <dgm:spPr/>
      <dgm:t>
        <a:bodyPr/>
        <a:lstStyle/>
        <a:p>
          <a:endParaRPr lang="es-ES"/>
        </a:p>
      </dgm:t>
    </dgm:pt>
    <dgm:pt modelId="{A82BA074-D582-42A2-9416-F73A93D15DF9}">
      <dgm:prSet phldrT="[Text]"/>
      <dgm:spPr/>
      <dgm:t>
        <a:bodyPr/>
        <a:lstStyle/>
        <a:p>
          <a:r>
            <a:rPr lang="es-ES" dirty="0"/>
            <a:t>Incorporación de los modelos descritos sin las limitaciones que imponen los simuladores de tráfico tradicionales</a:t>
          </a:r>
        </a:p>
      </dgm:t>
    </dgm:pt>
    <dgm:pt modelId="{B176AB17-93BD-4E96-B2CD-03EA21982DB4}" type="parTrans" cxnId="{6CC8F836-F1B6-4588-99FC-D9CEEEC04BF2}">
      <dgm:prSet/>
      <dgm:spPr/>
      <dgm:t>
        <a:bodyPr/>
        <a:lstStyle/>
        <a:p>
          <a:endParaRPr lang="es-ES"/>
        </a:p>
      </dgm:t>
    </dgm:pt>
    <dgm:pt modelId="{10F8DB83-FEA3-4B14-A555-B0A842E8E125}" type="sibTrans" cxnId="{6CC8F836-F1B6-4588-99FC-D9CEEEC04BF2}">
      <dgm:prSet/>
      <dgm:spPr/>
      <dgm:t>
        <a:bodyPr/>
        <a:lstStyle/>
        <a:p>
          <a:endParaRPr lang="es-ES"/>
        </a:p>
      </dgm:t>
    </dgm:pt>
    <dgm:pt modelId="{99459D50-FB9B-4AB1-8237-0D45864AD794}">
      <dgm:prSet phldrT="[Text]"/>
      <dgm:spPr/>
      <dgm:t>
        <a:bodyPr/>
        <a:lstStyle/>
        <a:p>
          <a:r>
            <a:rPr lang="es-ES" dirty="0"/>
            <a:t>Trabajo sobre escenarios específicos complicados para el vehículo autónomo (</a:t>
          </a:r>
          <a:r>
            <a:rPr lang="es-ES" dirty="0" err="1"/>
            <a:t>e.g</a:t>
          </a:r>
          <a:r>
            <a:rPr lang="es-ES" dirty="0"/>
            <a:t>. cruces sin señalizar, rotondas, …)</a:t>
          </a:r>
        </a:p>
      </dgm:t>
    </dgm:pt>
    <dgm:pt modelId="{51846C55-D94A-4529-9BC2-52489C95B683}" type="parTrans" cxnId="{B9BFBF31-4BC7-4BAF-B95A-B8AAC5336E25}">
      <dgm:prSet/>
      <dgm:spPr/>
      <dgm:t>
        <a:bodyPr/>
        <a:lstStyle/>
        <a:p>
          <a:endParaRPr lang="es-ES"/>
        </a:p>
      </dgm:t>
    </dgm:pt>
    <dgm:pt modelId="{56F110F9-70C2-44AD-A867-B6E9F55284C7}" type="sibTrans" cxnId="{B9BFBF31-4BC7-4BAF-B95A-B8AAC5336E25}">
      <dgm:prSet/>
      <dgm:spPr/>
      <dgm:t>
        <a:bodyPr/>
        <a:lstStyle/>
        <a:p>
          <a:endParaRPr lang="es-ES"/>
        </a:p>
      </dgm:t>
    </dgm:pt>
    <dgm:pt modelId="{1695D60B-330A-4A3E-802A-E410FE39B9BF}">
      <dgm:prSet phldrT="[Text]"/>
      <dgm:spPr/>
      <dgm:t>
        <a:bodyPr/>
        <a:lstStyle/>
        <a:p>
          <a:r>
            <a:rPr lang="es-ES" dirty="0"/>
            <a:t>Creación de perfiles de características como consumo, emisión de gases o de ruido basándose en los datos exactos del vehículo en lugar de modelos genéricos</a:t>
          </a:r>
        </a:p>
      </dgm:t>
    </dgm:pt>
    <dgm:pt modelId="{62026BA2-36FB-47EB-8D7D-3E45D72DE529}" type="parTrans" cxnId="{317E74CD-2A36-46AE-ADC8-DE944FDFD4E7}">
      <dgm:prSet/>
      <dgm:spPr/>
      <dgm:t>
        <a:bodyPr/>
        <a:lstStyle/>
        <a:p>
          <a:endParaRPr lang="es-ES"/>
        </a:p>
      </dgm:t>
    </dgm:pt>
    <dgm:pt modelId="{88BF2AA1-5659-41B0-9BF1-9EF961F29592}" type="sibTrans" cxnId="{317E74CD-2A36-46AE-ADC8-DE944FDFD4E7}">
      <dgm:prSet/>
      <dgm:spPr/>
      <dgm:t>
        <a:bodyPr/>
        <a:lstStyle/>
        <a:p>
          <a:endParaRPr lang="es-ES"/>
        </a:p>
      </dgm:t>
    </dgm:pt>
    <dgm:pt modelId="{6CA787B2-6CA9-4C26-A2FF-FE0A6B56C69D}">
      <dgm:prSet phldrT="[Text]"/>
      <dgm:spPr/>
      <dgm:t>
        <a:bodyPr/>
        <a:lstStyle/>
        <a:p>
          <a:r>
            <a:rPr lang="es-ES" dirty="0"/>
            <a:t>Comportamiento de otros actores como vehículos de grandes dimensiones o incluso peatones</a:t>
          </a:r>
        </a:p>
      </dgm:t>
    </dgm:pt>
    <dgm:pt modelId="{7737D0F0-41D1-4820-81D6-FC1DB0B6EE5B}" type="parTrans" cxnId="{55A39DC7-F57C-4FBF-AC97-9DB89D64D410}">
      <dgm:prSet/>
      <dgm:spPr/>
      <dgm:t>
        <a:bodyPr/>
        <a:lstStyle/>
        <a:p>
          <a:endParaRPr lang="es-ES"/>
        </a:p>
      </dgm:t>
    </dgm:pt>
    <dgm:pt modelId="{F72D0D30-B72C-4D6B-B6E4-577FB55B57B0}" type="sibTrans" cxnId="{55A39DC7-F57C-4FBF-AC97-9DB89D64D410}">
      <dgm:prSet/>
      <dgm:spPr/>
      <dgm:t>
        <a:bodyPr/>
        <a:lstStyle/>
        <a:p>
          <a:endParaRPr lang="es-ES"/>
        </a:p>
      </dgm:t>
    </dgm:pt>
    <dgm:pt modelId="{FBC545C8-C1B1-4BFC-8A59-38672A22727B}">
      <dgm:prSet/>
      <dgm:spPr/>
      <dgm:t>
        <a:bodyPr/>
        <a:lstStyle/>
        <a:p>
          <a:r>
            <a:rPr lang="es-ES" dirty="0"/>
            <a:t>La ventana temporal entre dos sujetos puede ser diferente</a:t>
          </a:r>
        </a:p>
      </dgm:t>
    </dgm:pt>
    <dgm:pt modelId="{4DB9984C-6FC8-4D08-AC69-8E91B40CD6B7}" type="parTrans" cxnId="{9589DDA9-2ADE-4190-8BF4-1BE1EA3BFF88}">
      <dgm:prSet/>
      <dgm:spPr/>
      <dgm:t>
        <a:bodyPr/>
        <a:lstStyle/>
        <a:p>
          <a:endParaRPr lang="es-ES"/>
        </a:p>
      </dgm:t>
    </dgm:pt>
    <dgm:pt modelId="{374562B4-ED3C-4B40-8A4B-55DCA91BD533}" type="sibTrans" cxnId="{9589DDA9-2ADE-4190-8BF4-1BE1EA3BFF88}">
      <dgm:prSet/>
      <dgm:spPr/>
      <dgm:t>
        <a:bodyPr/>
        <a:lstStyle/>
        <a:p>
          <a:endParaRPr lang="es-ES"/>
        </a:p>
      </dgm:t>
    </dgm:pt>
    <dgm:pt modelId="{E78C7158-D6A8-4666-9AC5-30700074F475}">
      <dgm:prSet/>
      <dgm:spPr/>
      <dgm:t>
        <a:bodyPr/>
        <a:lstStyle/>
        <a:p>
          <a:r>
            <a:rPr lang="es-ES" dirty="0"/>
            <a:t>El uso de redes recurrentes puede ayudar a la personalización de la ventana temporal de cada sujeto</a:t>
          </a:r>
        </a:p>
      </dgm:t>
    </dgm:pt>
    <dgm:pt modelId="{E930223E-8552-4B52-9949-6C95977823AB}" type="parTrans" cxnId="{6384668E-3B99-4536-A75E-FAF0CB8A1E98}">
      <dgm:prSet/>
      <dgm:spPr/>
      <dgm:t>
        <a:bodyPr/>
        <a:lstStyle/>
        <a:p>
          <a:endParaRPr lang="es-ES"/>
        </a:p>
      </dgm:t>
    </dgm:pt>
    <dgm:pt modelId="{70C2B16B-87D2-4D1E-B083-9EF77AAC274E}" type="sibTrans" cxnId="{6384668E-3B99-4536-A75E-FAF0CB8A1E98}">
      <dgm:prSet/>
      <dgm:spPr/>
      <dgm:t>
        <a:bodyPr/>
        <a:lstStyle/>
        <a:p>
          <a:endParaRPr lang="es-ES"/>
        </a:p>
      </dgm:t>
    </dgm:pt>
    <dgm:pt modelId="{F6228F98-5B5A-417C-A455-513738F686BB}" type="pres">
      <dgm:prSet presAssocID="{9275B68E-D5FD-4674-A50A-B2019D7B74FC}" presName="theList" presStyleCnt="0">
        <dgm:presLayoutVars>
          <dgm:dir/>
          <dgm:animLvl val="lvl"/>
          <dgm:resizeHandles val="exact"/>
        </dgm:presLayoutVars>
      </dgm:prSet>
      <dgm:spPr/>
    </dgm:pt>
    <dgm:pt modelId="{2BCC9A6A-254C-4E3C-96C7-389129C917D5}" type="pres">
      <dgm:prSet presAssocID="{4B75EB89-065F-4F2F-B42F-EC305B1E47A8}" presName="compNode" presStyleCnt="0"/>
      <dgm:spPr/>
    </dgm:pt>
    <dgm:pt modelId="{547E76E2-C500-4DE4-A7E2-9D42849D8369}" type="pres">
      <dgm:prSet presAssocID="{4B75EB89-065F-4F2F-B42F-EC305B1E47A8}" presName="aNode" presStyleLbl="bgShp" presStyleIdx="0" presStyleCnt="4"/>
      <dgm:spPr/>
    </dgm:pt>
    <dgm:pt modelId="{E8048D3C-3223-4ADA-A391-1D818F7796F9}" type="pres">
      <dgm:prSet presAssocID="{4B75EB89-065F-4F2F-B42F-EC305B1E47A8}" presName="textNode" presStyleLbl="bgShp" presStyleIdx="0" presStyleCnt="4"/>
      <dgm:spPr/>
    </dgm:pt>
    <dgm:pt modelId="{331F4DEF-EBEF-421C-9A69-88A3779EDB16}" type="pres">
      <dgm:prSet presAssocID="{4B75EB89-065F-4F2F-B42F-EC305B1E47A8}" presName="compChildNode" presStyleCnt="0"/>
      <dgm:spPr/>
    </dgm:pt>
    <dgm:pt modelId="{3D72BE22-375C-4E66-8074-CD0AC459982C}" type="pres">
      <dgm:prSet presAssocID="{4B75EB89-065F-4F2F-B42F-EC305B1E47A8}" presName="theInnerList" presStyleCnt="0"/>
      <dgm:spPr/>
    </dgm:pt>
    <dgm:pt modelId="{C562E276-6EE7-4628-8314-700C4B70F43B}" type="pres">
      <dgm:prSet presAssocID="{3686F6C7-E3A4-4444-B940-93D228073CD5}" presName="childNode" presStyleLbl="node1" presStyleIdx="0" presStyleCnt="8">
        <dgm:presLayoutVars>
          <dgm:bulletEnabled val="1"/>
        </dgm:presLayoutVars>
      </dgm:prSet>
      <dgm:spPr/>
    </dgm:pt>
    <dgm:pt modelId="{579EC53B-732C-42BB-B9DA-C9B082046642}" type="pres">
      <dgm:prSet presAssocID="{3686F6C7-E3A4-4444-B940-93D228073CD5}" presName="aSpace2" presStyleCnt="0"/>
      <dgm:spPr/>
    </dgm:pt>
    <dgm:pt modelId="{129D46E1-1A27-4203-9BD6-BA906D29F436}" type="pres">
      <dgm:prSet presAssocID="{05B095D1-0444-4045-953E-622ABECA8672}" presName="childNode" presStyleLbl="node1" presStyleIdx="1" presStyleCnt="8">
        <dgm:presLayoutVars>
          <dgm:bulletEnabled val="1"/>
        </dgm:presLayoutVars>
      </dgm:prSet>
      <dgm:spPr/>
    </dgm:pt>
    <dgm:pt modelId="{4F6086C3-E811-490D-9060-FE593CCA87BC}" type="pres">
      <dgm:prSet presAssocID="{05B095D1-0444-4045-953E-622ABECA8672}" presName="aSpace2" presStyleCnt="0"/>
      <dgm:spPr/>
    </dgm:pt>
    <dgm:pt modelId="{7865CAE4-F8A1-4B18-B079-30575796F406}" type="pres">
      <dgm:prSet presAssocID="{A82BA074-D582-42A2-9416-F73A93D15DF9}" presName="childNode" presStyleLbl="node1" presStyleIdx="2" presStyleCnt="8">
        <dgm:presLayoutVars>
          <dgm:bulletEnabled val="1"/>
        </dgm:presLayoutVars>
      </dgm:prSet>
      <dgm:spPr/>
    </dgm:pt>
    <dgm:pt modelId="{0BEA924A-EFD7-4946-A908-817C3BD52FF9}" type="pres">
      <dgm:prSet presAssocID="{4B75EB89-065F-4F2F-B42F-EC305B1E47A8}" presName="aSpace" presStyleCnt="0"/>
      <dgm:spPr/>
    </dgm:pt>
    <dgm:pt modelId="{4C96E194-4821-40A1-8504-8C79C726C77A}" type="pres">
      <dgm:prSet presAssocID="{AFB0CC27-F505-4BEE-9E07-09C34F8ED94A}" presName="compNode" presStyleCnt="0"/>
      <dgm:spPr/>
    </dgm:pt>
    <dgm:pt modelId="{BB9AABD4-35E1-4D6D-AB33-4E11D7FAF805}" type="pres">
      <dgm:prSet presAssocID="{AFB0CC27-F505-4BEE-9E07-09C34F8ED94A}" presName="aNode" presStyleLbl="bgShp" presStyleIdx="1" presStyleCnt="4"/>
      <dgm:spPr/>
    </dgm:pt>
    <dgm:pt modelId="{B3D7B290-5A25-4ED5-8F9C-E12804966FB6}" type="pres">
      <dgm:prSet presAssocID="{AFB0CC27-F505-4BEE-9E07-09C34F8ED94A}" presName="textNode" presStyleLbl="bgShp" presStyleIdx="1" presStyleCnt="4"/>
      <dgm:spPr/>
    </dgm:pt>
    <dgm:pt modelId="{44C9F440-CBC8-4F64-9EF1-BD8D2E67918D}" type="pres">
      <dgm:prSet presAssocID="{AFB0CC27-F505-4BEE-9E07-09C34F8ED94A}" presName="compChildNode" presStyleCnt="0"/>
      <dgm:spPr/>
    </dgm:pt>
    <dgm:pt modelId="{9498B23A-77DD-4E70-B4FD-5EB4C67DF227}" type="pres">
      <dgm:prSet presAssocID="{AFB0CC27-F505-4BEE-9E07-09C34F8ED94A}" presName="theInnerList" presStyleCnt="0"/>
      <dgm:spPr/>
    </dgm:pt>
    <dgm:pt modelId="{21858255-A2D9-4CAB-A2AE-80E91F714A40}" type="pres">
      <dgm:prSet presAssocID="{99459D50-FB9B-4AB1-8237-0D45864AD794}" presName="childNode" presStyleLbl="node1" presStyleIdx="3" presStyleCnt="8">
        <dgm:presLayoutVars>
          <dgm:bulletEnabled val="1"/>
        </dgm:presLayoutVars>
      </dgm:prSet>
      <dgm:spPr/>
    </dgm:pt>
    <dgm:pt modelId="{195B4344-EFAE-4095-A3B8-E633A0FEDA7C}" type="pres">
      <dgm:prSet presAssocID="{99459D50-FB9B-4AB1-8237-0D45864AD794}" presName="aSpace2" presStyleCnt="0"/>
      <dgm:spPr/>
    </dgm:pt>
    <dgm:pt modelId="{41C94B9F-CD9B-4BBB-888E-F328DAD86378}" type="pres">
      <dgm:prSet presAssocID="{6CA787B2-6CA9-4C26-A2FF-FE0A6B56C69D}" presName="childNode" presStyleLbl="node1" presStyleIdx="4" presStyleCnt="8">
        <dgm:presLayoutVars>
          <dgm:bulletEnabled val="1"/>
        </dgm:presLayoutVars>
      </dgm:prSet>
      <dgm:spPr/>
    </dgm:pt>
    <dgm:pt modelId="{BEA46744-6BDA-4848-B439-571CCA1F4CD1}" type="pres">
      <dgm:prSet presAssocID="{AFB0CC27-F505-4BEE-9E07-09C34F8ED94A}" presName="aSpace" presStyleCnt="0"/>
      <dgm:spPr/>
    </dgm:pt>
    <dgm:pt modelId="{6A8D98FE-656E-4455-B978-5B408B91088E}" type="pres">
      <dgm:prSet presAssocID="{BBF63AB4-73AC-408F-A20B-92C60AC4C356}" presName="compNode" presStyleCnt="0"/>
      <dgm:spPr/>
    </dgm:pt>
    <dgm:pt modelId="{330C1066-4659-4F08-B031-E21D8BF0325D}" type="pres">
      <dgm:prSet presAssocID="{BBF63AB4-73AC-408F-A20B-92C60AC4C356}" presName="aNode" presStyleLbl="bgShp" presStyleIdx="2" presStyleCnt="4"/>
      <dgm:spPr/>
    </dgm:pt>
    <dgm:pt modelId="{36ABFD09-5D06-48C4-BDFA-A5F9D0CA0CFB}" type="pres">
      <dgm:prSet presAssocID="{BBF63AB4-73AC-408F-A20B-92C60AC4C356}" presName="textNode" presStyleLbl="bgShp" presStyleIdx="2" presStyleCnt="4"/>
      <dgm:spPr/>
    </dgm:pt>
    <dgm:pt modelId="{479BC202-F548-4DBE-AA95-132F4914F53D}" type="pres">
      <dgm:prSet presAssocID="{BBF63AB4-73AC-408F-A20B-92C60AC4C356}" presName="compChildNode" presStyleCnt="0"/>
      <dgm:spPr/>
    </dgm:pt>
    <dgm:pt modelId="{EF54AD9A-064E-4FC1-BB6A-85BA32B0438D}" type="pres">
      <dgm:prSet presAssocID="{BBF63AB4-73AC-408F-A20B-92C60AC4C356}" presName="theInnerList" presStyleCnt="0"/>
      <dgm:spPr/>
    </dgm:pt>
    <dgm:pt modelId="{3250D249-7351-4FB3-8319-20BDFC81FE50}" type="pres">
      <dgm:prSet presAssocID="{1695D60B-330A-4A3E-802A-E410FE39B9BF}" presName="childNode" presStyleLbl="node1" presStyleIdx="5" presStyleCnt="8">
        <dgm:presLayoutVars>
          <dgm:bulletEnabled val="1"/>
        </dgm:presLayoutVars>
      </dgm:prSet>
      <dgm:spPr/>
    </dgm:pt>
    <dgm:pt modelId="{A30B5E84-F735-4C0D-AEEC-1FAFD6D9983C}" type="pres">
      <dgm:prSet presAssocID="{BBF63AB4-73AC-408F-A20B-92C60AC4C356}" presName="aSpace" presStyleCnt="0"/>
      <dgm:spPr/>
    </dgm:pt>
    <dgm:pt modelId="{C0521E64-FBC0-4E3A-8581-59C395760252}" type="pres">
      <dgm:prSet presAssocID="{12F65232-CF7A-4E24-821F-A5E5C0BAD38C}" presName="compNode" presStyleCnt="0"/>
      <dgm:spPr/>
    </dgm:pt>
    <dgm:pt modelId="{4B97E748-F9AD-4163-B012-487E5F27DC81}" type="pres">
      <dgm:prSet presAssocID="{12F65232-CF7A-4E24-821F-A5E5C0BAD38C}" presName="aNode" presStyleLbl="bgShp" presStyleIdx="3" presStyleCnt="4"/>
      <dgm:spPr/>
    </dgm:pt>
    <dgm:pt modelId="{51B6BF78-D57A-4632-A376-87DDF6E2CD92}" type="pres">
      <dgm:prSet presAssocID="{12F65232-CF7A-4E24-821F-A5E5C0BAD38C}" presName="textNode" presStyleLbl="bgShp" presStyleIdx="3" presStyleCnt="4"/>
      <dgm:spPr/>
    </dgm:pt>
    <dgm:pt modelId="{8381F480-FCD8-4151-B751-E4C483EB30B6}" type="pres">
      <dgm:prSet presAssocID="{12F65232-CF7A-4E24-821F-A5E5C0BAD38C}" presName="compChildNode" presStyleCnt="0"/>
      <dgm:spPr/>
    </dgm:pt>
    <dgm:pt modelId="{C90798FC-8CD0-4534-985A-5B9D1F09237D}" type="pres">
      <dgm:prSet presAssocID="{12F65232-CF7A-4E24-821F-A5E5C0BAD38C}" presName="theInnerList" presStyleCnt="0"/>
      <dgm:spPr/>
    </dgm:pt>
    <dgm:pt modelId="{90DEE3A8-2871-4309-B489-1EABA5B4ED97}" type="pres">
      <dgm:prSet presAssocID="{FBC545C8-C1B1-4BFC-8A59-38672A22727B}" presName="childNode" presStyleLbl="node1" presStyleIdx="6" presStyleCnt="8">
        <dgm:presLayoutVars>
          <dgm:bulletEnabled val="1"/>
        </dgm:presLayoutVars>
      </dgm:prSet>
      <dgm:spPr/>
    </dgm:pt>
    <dgm:pt modelId="{688BF04F-F6A1-4490-8DF3-FA04991F831C}" type="pres">
      <dgm:prSet presAssocID="{FBC545C8-C1B1-4BFC-8A59-38672A22727B}" presName="aSpace2" presStyleCnt="0"/>
      <dgm:spPr/>
    </dgm:pt>
    <dgm:pt modelId="{42C20CD0-DBA7-4A8D-AC64-53DDDD12920D}" type="pres">
      <dgm:prSet presAssocID="{E78C7158-D6A8-4666-9AC5-30700074F475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8370C604-AD78-4D49-8E6B-A3A03E7CCACC}" type="presOf" srcId="{12F65232-CF7A-4E24-821F-A5E5C0BAD38C}" destId="{51B6BF78-D57A-4632-A376-87DDF6E2CD92}" srcOrd="1" destOrd="0" presId="urn:microsoft.com/office/officeart/2005/8/layout/lProcess2"/>
    <dgm:cxn modelId="{D8114805-51CE-43C4-99E8-82259426EC46}" type="presOf" srcId="{A82BA074-D582-42A2-9416-F73A93D15DF9}" destId="{7865CAE4-F8A1-4B18-B079-30575796F406}" srcOrd="0" destOrd="0" presId="urn:microsoft.com/office/officeart/2005/8/layout/lProcess2"/>
    <dgm:cxn modelId="{994C7708-7B59-4AB1-A4CA-E122FC50A2FA}" type="presOf" srcId="{AFB0CC27-F505-4BEE-9E07-09C34F8ED94A}" destId="{B3D7B290-5A25-4ED5-8F9C-E12804966FB6}" srcOrd="1" destOrd="0" presId="urn:microsoft.com/office/officeart/2005/8/layout/lProcess2"/>
    <dgm:cxn modelId="{968F241B-47DB-41C0-85CB-E983A080D485}" type="presOf" srcId="{05B095D1-0444-4045-953E-622ABECA8672}" destId="{129D46E1-1A27-4203-9BD6-BA906D29F436}" srcOrd="0" destOrd="0" presId="urn:microsoft.com/office/officeart/2005/8/layout/lProcess2"/>
    <dgm:cxn modelId="{0F28C223-B282-4BE3-A786-44658EC4ECA9}" type="presOf" srcId="{AFB0CC27-F505-4BEE-9E07-09C34F8ED94A}" destId="{BB9AABD4-35E1-4D6D-AB33-4E11D7FAF805}" srcOrd="0" destOrd="0" presId="urn:microsoft.com/office/officeart/2005/8/layout/lProcess2"/>
    <dgm:cxn modelId="{31BB1E28-934C-4FB2-8808-7F88ED99E87D}" type="presOf" srcId="{1695D60B-330A-4A3E-802A-E410FE39B9BF}" destId="{3250D249-7351-4FB3-8319-20BDFC81FE50}" srcOrd="0" destOrd="0" presId="urn:microsoft.com/office/officeart/2005/8/layout/lProcess2"/>
    <dgm:cxn modelId="{8E0B4929-0522-46D5-BCEE-910D7021C966}" type="presOf" srcId="{BBF63AB4-73AC-408F-A20B-92C60AC4C356}" destId="{330C1066-4659-4F08-B031-E21D8BF0325D}" srcOrd="0" destOrd="0" presId="urn:microsoft.com/office/officeart/2005/8/layout/lProcess2"/>
    <dgm:cxn modelId="{B9BFBF31-4BC7-4BAF-B95A-B8AAC5336E25}" srcId="{AFB0CC27-F505-4BEE-9E07-09C34F8ED94A}" destId="{99459D50-FB9B-4AB1-8237-0D45864AD794}" srcOrd="0" destOrd="0" parTransId="{51846C55-D94A-4529-9BC2-52489C95B683}" sibTransId="{56F110F9-70C2-44AD-A867-B6E9F55284C7}"/>
    <dgm:cxn modelId="{6660C231-ED4E-4F7D-9DDE-5FE30DCE353B}" type="presOf" srcId="{BBF63AB4-73AC-408F-A20B-92C60AC4C356}" destId="{36ABFD09-5D06-48C4-BDFA-A5F9D0CA0CFB}" srcOrd="1" destOrd="0" presId="urn:microsoft.com/office/officeart/2005/8/layout/lProcess2"/>
    <dgm:cxn modelId="{F94CD234-E522-4111-ACEF-1441FD20F140}" type="presOf" srcId="{99459D50-FB9B-4AB1-8237-0D45864AD794}" destId="{21858255-A2D9-4CAB-A2AE-80E91F714A40}" srcOrd="0" destOrd="0" presId="urn:microsoft.com/office/officeart/2005/8/layout/lProcess2"/>
    <dgm:cxn modelId="{6CC8F836-F1B6-4588-99FC-D9CEEEC04BF2}" srcId="{4B75EB89-065F-4F2F-B42F-EC305B1E47A8}" destId="{A82BA074-D582-42A2-9416-F73A93D15DF9}" srcOrd="2" destOrd="0" parTransId="{B176AB17-93BD-4E96-B2CD-03EA21982DB4}" sibTransId="{10F8DB83-FEA3-4B14-A555-B0A842E8E125}"/>
    <dgm:cxn modelId="{B2ECE03A-C391-42ED-8D5D-74E8C91C7F42}" srcId="{4B75EB89-065F-4F2F-B42F-EC305B1E47A8}" destId="{05B095D1-0444-4045-953E-622ABECA8672}" srcOrd="1" destOrd="0" parTransId="{0184B100-1E2B-436B-8888-C2F94C29CFFD}" sibTransId="{A9FAE3C7-57F4-4DC4-8A4B-774E8E9BB210}"/>
    <dgm:cxn modelId="{CC39653C-6B52-40A2-9CB8-653A41F6E6FA}" srcId="{9275B68E-D5FD-4674-A50A-B2019D7B74FC}" destId="{12F65232-CF7A-4E24-821F-A5E5C0BAD38C}" srcOrd="3" destOrd="0" parTransId="{EB4AC72A-0F4B-479A-B7CB-CA7AB23CA2D3}" sibTransId="{6366C122-1D2D-4A46-893B-4CAA961640D1}"/>
    <dgm:cxn modelId="{F59B8E41-9957-4BB6-96BB-F607AA46EA00}" type="presOf" srcId="{9275B68E-D5FD-4674-A50A-B2019D7B74FC}" destId="{F6228F98-5B5A-417C-A455-513738F686BB}" srcOrd="0" destOrd="0" presId="urn:microsoft.com/office/officeart/2005/8/layout/lProcess2"/>
    <dgm:cxn modelId="{FCF1F153-EF6E-4C11-A6C1-BFADC1552649}" type="presOf" srcId="{E78C7158-D6A8-4666-9AC5-30700074F475}" destId="{42C20CD0-DBA7-4A8D-AC64-53DDDD12920D}" srcOrd="0" destOrd="0" presId="urn:microsoft.com/office/officeart/2005/8/layout/lProcess2"/>
    <dgm:cxn modelId="{0B697B57-4139-4EF6-BB36-377F55FB1562}" srcId="{9275B68E-D5FD-4674-A50A-B2019D7B74FC}" destId="{BBF63AB4-73AC-408F-A20B-92C60AC4C356}" srcOrd="2" destOrd="0" parTransId="{0A18BF53-98F1-45AF-A925-3325E0DD29E0}" sibTransId="{293C77DA-B68D-4A16-8E8D-5E6D22BFCCDF}"/>
    <dgm:cxn modelId="{6384668E-3B99-4536-A75E-FAF0CB8A1E98}" srcId="{12F65232-CF7A-4E24-821F-A5E5C0BAD38C}" destId="{E78C7158-D6A8-4666-9AC5-30700074F475}" srcOrd="1" destOrd="0" parTransId="{E930223E-8552-4B52-9949-6C95977823AB}" sibTransId="{70C2B16B-87D2-4D1E-B083-9EF77AAC274E}"/>
    <dgm:cxn modelId="{D9EC0BA4-B2CD-4ECF-AB1F-BC9F10AE692D}" type="presOf" srcId="{3686F6C7-E3A4-4444-B940-93D228073CD5}" destId="{C562E276-6EE7-4628-8314-700C4B70F43B}" srcOrd="0" destOrd="0" presId="urn:microsoft.com/office/officeart/2005/8/layout/lProcess2"/>
    <dgm:cxn modelId="{0E2F0EA5-D10E-40E8-B1DC-BF706AB50CEE}" srcId="{9275B68E-D5FD-4674-A50A-B2019D7B74FC}" destId="{AFB0CC27-F505-4BEE-9E07-09C34F8ED94A}" srcOrd="1" destOrd="0" parTransId="{A7AB3EE7-7741-4DAA-8112-007C0C69055B}" sibTransId="{81051A59-A981-419D-B3F5-B92EC791574D}"/>
    <dgm:cxn modelId="{889BEFA5-29B8-40C8-986E-478B730C6DDD}" type="presOf" srcId="{6CA787B2-6CA9-4C26-A2FF-FE0A6B56C69D}" destId="{41C94B9F-CD9B-4BBB-888E-F328DAD86378}" srcOrd="0" destOrd="0" presId="urn:microsoft.com/office/officeart/2005/8/layout/lProcess2"/>
    <dgm:cxn modelId="{9589DDA9-2ADE-4190-8BF4-1BE1EA3BFF88}" srcId="{12F65232-CF7A-4E24-821F-A5E5C0BAD38C}" destId="{FBC545C8-C1B1-4BFC-8A59-38672A22727B}" srcOrd="0" destOrd="0" parTransId="{4DB9984C-6FC8-4D08-AC69-8E91B40CD6B7}" sibTransId="{374562B4-ED3C-4B40-8A4B-55DCA91BD533}"/>
    <dgm:cxn modelId="{251D31B3-AA82-4434-8D6E-E9B478F177C6}" type="presOf" srcId="{4B75EB89-065F-4F2F-B42F-EC305B1E47A8}" destId="{547E76E2-C500-4DE4-A7E2-9D42849D8369}" srcOrd="0" destOrd="0" presId="urn:microsoft.com/office/officeart/2005/8/layout/lProcess2"/>
    <dgm:cxn modelId="{D1D9A8B9-CE2F-41D0-A60A-F7DC9C66C8BF}" type="presOf" srcId="{FBC545C8-C1B1-4BFC-8A59-38672A22727B}" destId="{90DEE3A8-2871-4309-B489-1EABA5B4ED97}" srcOrd="0" destOrd="0" presId="urn:microsoft.com/office/officeart/2005/8/layout/lProcess2"/>
    <dgm:cxn modelId="{7F5F4AC1-E8EF-4125-B987-9CD3BD7A5106}" srcId="{4B75EB89-065F-4F2F-B42F-EC305B1E47A8}" destId="{3686F6C7-E3A4-4444-B940-93D228073CD5}" srcOrd="0" destOrd="0" parTransId="{8FD87077-D773-42BC-903F-31CF853BF932}" sibTransId="{B531D86C-0275-405E-A79B-36EF4F5CBED5}"/>
    <dgm:cxn modelId="{55A39DC7-F57C-4FBF-AC97-9DB89D64D410}" srcId="{AFB0CC27-F505-4BEE-9E07-09C34F8ED94A}" destId="{6CA787B2-6CA9-4C26-A2FF-FE0A6B56C69D}" srcOrd="1" destOrd="0" parTransId="{7737D0F0-41D1-4820-81D6-FC1DB0B6EE5B}" sibTransId="{F72D0D30-B72C-4D6B-B6E4-577FB55B57B0}"/>
    <dgm:cxn modelId="{EE8BB8CC-0273-4FF9-953A-B7C69134A75F}" type="presOf" srcId="{4B75EB89-065F-4F2F-B42F-EC305B1E47A8}" destId="{E8048D3C-3223-4ADA-A391-1D818F7796F9}" srcOrd="1" destOrd="0" presId="urn:microsoft.com/office/officeart/2005/8/layout/lProcess2"/>
    <dgm:cxn modelId="{317E74CD-2A36-46AE-ADC8-DE944FDFD4E7}" srcId="{BBF63AB4-73AC-408F-A20B-92C60AC4C356}" destId="{1695D60B-330A-4A3E-802A-E410FE39B9BF}" srcOrd="0" destOrd="0" parTransId="{62026BA2-36FB-47EB-8D7D-3E45D72DE529}" sibTransId="{88BF2AA1-5659-41B0-9BF1-9EF961F29592}"/>
    <dgm:cxn modelId="{5CA9DEE7-21C1-43BB-A06F-E09CECED092D}" type="presOf" srcId="{12F65232-CF7A-4E24-821F-A5E5C0BAD38C}" destId="{4B97E748-F9AD-4163-B012-487E5F27DC81}" srcOrd="0" destOrd="0" presId="urn:microsoft.com/office/officeart/2005/8/layout/lProcess2"/>
    <dgm:cxn modelId="{F9A40FEC-9C8F-4D23-8AF1-EB0D0132850C}" srcId="{9275B68E-D5FD-4674-A50A-B2019D7B74FC}" destId="{4B75EB89-065F-4F2F-B42F-EC305B1E47A8}" srcOrd="0" destOrd="0" parTransId="{D5143F5A-4532-446F-AE61-194C6561C514}" sibTransId="{4DC5883C-9D90-4EA9-92A6-1E3FC4EACD6F}"/>
    <dgm:cxn modelId="{28E1BD0A-8B39-4DF9-A2F9-A16D3B3D0B60}" type="presParOf" srcId="{F6228F98-5B5A-417C-A455-513738F686BB}" destId="{2BCC9A6A-254C-4E3C-96C7-389129C917D5}" srcOrd="0" destOrd="0" presId="urn:microsoft.com/office/officeart/2005/8/layout/lProcess2"/>
    <dgm:cxn modelId="{486C8DF0-E5C5-40A6-878B-FC8CD6A74472}" type="presParOf" srcId="{2BCC9A6A-254C-4E3C-96C7-389129C917D5}" destId="{547E76E2-C500-4DE4-A7E2-9D42849D8369}" srcOrd="0" destOrd="0" presId="urn:microsoft.com/office/officeart/2005/8/layout/lProcess2"/>
    <dgm:cxn modelId="{A9EC6A77-F0FB-4C89-AA47-1A83E8A59482}" type="presParOf" srcId="{2BCC9A6A-254C-4E3C-96C7-389129C917D5}" destId="{E8048D3C-3223-4ADA-A391-1D818F7796F9}" srcOrd="1" destOrd="0" presId="urn:microsoft.com/office/officeart/2005/8/layout/lProcess2"/>
    <dgm:cxn modelId="{58B27CC1-C11B-4082-A809-C2F7935A27AF}" type="presParOf" srcId="{2BCC9A6A-254C-4E3C-96C7-389129C917D5}" destId="{331F4DEF-EBEF-421C-9A69-88A3779EDB16}" srcOrd="2" destOrd="0" presId="urn:microsoft.com/office/officeart/2005/8/layout/lProcess2"/>
    <dgm:cxn modelId="{B54ECCB0-3C91-4C40-B7D7-0B145D85EDBE}" type="presParOf" srcId="{331F4DEF-EBEF-421C-9A69-88A3779EDB16}" destId="{3D72BE22-375C-4E66-8074-CD0AC459982C}" srcOrd="0" destOrd="0" presId="urn:microsoft.com/office/officeart/2005/8/layout/lProcess2"/>
    <dgm:cxn modelId="{FA019A28-D9D2-425E-A8F5-E8A8EB82BEDD}" type="presParOf" srcId="{3D72BE22-375C-4E66-8074-CD0AC459982C}" destId="{C562E276-6EE7-4628-8314-700C4B70F43B}" srcOrd="0" destOrd="0" presId="urn:microsoft.com/office/officeart/2005/8/layout/lProcess2"/>
    <dgm:cxn modelId="{0E52078D-C6D8-4944-9077-1ED0DACF978F}" type="presParOf" srcId="{3D72BE22-375C-4E66-8074-CD0AC459982C}" destId="{579EC53B-732C-42BB-B9DA-C9B082046642}" srcOrd="1" destOrd="0" presId="urn:microsoft.com/office/officeart/2005/8/layout/lProcess2"/>
    <dgm:cxn modelId="{4267FCDB-2AA8-4441-8860-844E33899680}" type="presParOf" srcId="{3D72BE22-375C-4E66-8074-CD0AC459982C}" destId="{129D46E1-1A27-4203-9BD6-BA906D29F436}" srcOrd="2" destOrd="0" presId="urn:microsoft.com/office/officeart/2005/8/layout/lProcess2"/>
    <dgm:cxn modelId="{1A233EA8-3239-422F-993C-FB763D85ADB4}" type="presParOf" srcId="{3D72BE22-375C-4E66-8074-CD0AC459982C}" destId="{4F6086C3-E811-490D-9060-FE593CCA87BC}" srcOrd="3" destOrd="0" presId="urn:microsoft.com/office/officeart/2005/8/layout/lProcess2"/>
    <dgm:cxn modelId="{9998A33E-09F0-4E94-A19F-0005DF4FF189}" type="presParOf" srcId="{3D72BE22-375C-4E66-8074-CD0AC459982C}" destId="{7865CAE4-F8A1-4B18-B079-30575796F406}" srcOrd="4" destOrd="0" presId="urn:microsoft.com/office/officeart/2005/8/layout/lProcess2"/>
    <dgm:cxn modelId="{86BD3A8C-0BC3-4F9C-9996-CBFEBEE2540A}" type="presParOf" srcId="{F6228F98-5B5A-417C-A455-513738F686BB}" destId="{0BEA924A-EFD7-4946-A908-817C3BD52FF9}" srcOrd="1" destOrd="0" presId="urn:microsoft.com/office/officeart/2005/8/layout/lProcess2"/>
    <dgm:cxn modelId="{780F51BD-41F7-465D-BC25-292EE20703A4}" type="presParOf" srcId="{F6228F98-5B5A-417C-A455-513738F686BB}" destId="{4C96E194-4821-40A1-8504-8C79C726C77A}" srcOrd="2" destOrd="0" presId="urn:microsoft.com/office/officeart/2005/8/layout/lProcess2"/>
    <dgm:cxn modelId="{00881078-A80A-458C-8D97-67D9CACF3553}" type="presParOf" srcId="{4C96E194-4821-40A1-8504-8C79C726C77A}" destId="{BB9AABD4-35E1-4D6D-AB33-4E11D7FAF805}" srcOrd="0" destOrd="0" presId="urn:microsoft.com/office/officeart/2005/8/layout/lProcess2"/>
    <dgm:cxn modelId="{EAE97715-5BCC-4F77-AD7A-ECBA5510E50A}" type="presParOf" srcId="{4C96E194-4821-40A1-8504-8C79C726C77A}" destId="{B3D7B290-5A25-4ED5-8F9C-E12804966FB6}" srcOrd="1" destOrd="0" presId="urn:microsoft.com/office/officeart/2005/8/layout/lProcess2"/>
    <dgm:cxn modelId="{0D838330-9E4E-4067-83D7-2050E1F4B31D}" type="presParOf" srcId="{4C96E194-4821-40A1-8504-8C79C726C77A}" destId="{44C9F440-CBC8-4F64-9EF1-BD8D2E67918D}" srcOrd="2" destOrd="0" presId="urn:microsoft.com/office/officeart/2005/8/layout/lProcess2"/>
    <dgm:cxn modelId="{AF3D93C3-B03E-4F5B-88AD-4A7AB5274D22}" type="presParOf" srcId="{44C9F440-CBC8-4F64-9EF1-BD8D2E67918D}" destId="{9498B23A-77DD-4E70-B4FD-5EB4C67DF227}" srcOrd="0" destOrd="0" presId="urn:microsoft.com/office/officeart/2005/8/layout/lProcess2"/>
    <dgm:cxn modelId="{B2E50846-A1F2-4910-A1FF-C44F04301D76}" type="presParOf" srcId="{9498B23A-77DD-4E70-B4FD-5EB4C67DF227}" destId="{21858255-A2D9-4CAB-A2AE-80E91F714A40}" srcOrd="0" destOrd="0" presId="urn:microsoft.com/office/officeart/2005/8/layout/lProcess2"/>
    <dgm:cxn modelId="{CA7816C7-E2F3-4C96-A8FA-FA579CF2C4C7}" type="presParOf" srcId="{9498B23A-77DD-4E70-B4FD-5EB4C67DF227}" destId="{195B4344-EFAE-4095-A3B8-E633A0FEDA7C}" srcOrd="1" destOrd="0" presId="urn:microsoft.com/office/officeart/2005/8/layout/lProcess2"/>
    <dgm:cxn modelId="{36FEAAEC-80E2-409C-9E2C-55ECDEA28C64}" type="presParOf" srcId="{9498B23A-77DD-4E70-B4FD-5EB4C67DF227}" destId="{41C94B9F-CD9B-4BBB-888E-F328DAD86378}" srcOrd="2" destOrd="0" presId="urn:microsoft.com/office/officeart/2005/8/layout/lProcess2"/>
    <dgm:cxn modelId="{1B579F12-7B25-4617-B237-CCAC9A92ECB6}" type="presParOf" srcId="{F6228F98-5B5A-417C-A455-513738F686BB}" destId="{BEA46744-6BDA-4848-B439-571CCA1F4CD1}" srcOrd="3" destOrd="0" presId="urn:microsoft.com/office/officeart/2005/8/layout/lProcess2"/>
    <dgm:cxn modelId="{DF9CEFFA-356E-4F3E-B4CC-5E86F97248DA}" type="presParOf" srcId="{F6228F98-5B5A-417C-A455-513738F686BB}" destId="{6A8D98FE-656E-4455-B978-5B408B91088E}" srcOrd="4" destOrd="0" presId="urn:microsoft.com/office/officeart/2005/8/layout/lProcess2"/>
    <dgm:cxn modelId="{BEE1CB24-9E64-4102-83F5-A7B48F108E6D}" type="presParOf" srcId="{6A8D98FE-656E-4455-B978-5B408B91088E}" destId="{330C1066-4659-4F08-B031-E21D8BF0325D}" srcOrd="0" destOrd="0" presId="urn:microsoft.com/office/officeart/2005/8/layout/lProcess2"/>
    <dgm:cxn modelId="{700B849B-3832-4E21-B906-BB6C95AF09C4}" type="presParOf" srcId="{6A8D98FE-656E-4455-B978-5B408B91088E}" destId="{36ABFD09-5D06-48C4-BDFA-A5F9D0CA0CFB}" srcOrd="1" destOrd="0" presId="urn:microsoft.com/office/officeart/2005/8/layout/lProcess2"/>
    <dgm:cxn modelId="{7D1D3F33-50C0-44BB-B063-C434E7CC2225}" type="presParOf" srcId="{6A8D98FE-656E-4455-B978-5B408B91088E}" destId="{479BC202-F548-4DBE-AA95-132F4914F53D}" srcOrd="2" destOrd="0" presId="urn:microsoft.com/office/officeart/2005/8/layout/lProcess2"/>
    <dgm:cxn modelId="{43BEB4D5-5AB1-402F-B80E-52E86A7F0989}" type="presParOf" srcId="{479BC202-F548-4DBE-AA95-132F4914F53D}" destId="{EF54AD9A-064E-4FC1-BB6A-85BA32B0438D}" srcOrd="0" destOrd="0" presId="urn:microsoft.com/office/officeart/2005/8/layout/lProcess2"/>
    <dgm:cxn modelId="{F54BA8B7-2637-41D9-8A53-DCFBCE4EA17A}" type="presParOf" srcId="{EF54AD9A-064E-4FC1-BB6A-85BA32B0438D}" destId="{3250D249-7351-4FB3-8319-20BDFC81FE50}" srcOrd="0" destOrd="0" presId="urn:microsoft.com/office/officeart/2005/8/layout/lProcess2"/>
    <dgm:cxn modelId="{39B9DA7F-8414-4ABF-8C58-5AAF720B320C}" type="presParOf" srcId="{F6228F98-5B5A-417C-A455-513738F686BB}" destId="{A30B5E84-F735-4C0D-AEEC-1FAFD6D9983C}" srcOrd="5" destOrd="0" presId="urn:microsoft.com/office/officeart/2005/8/layout/lProcess2"/>
    <dgm:cxn modelId="{1EE4C5D8-3DC7-476F-820A-0A344455DCDF}" type="presParOf" srcId="{F6228F98-5B5A-417C-A455-513738F686BB}" destId="{C0521E64-FBC0-4E3A-8581-59C395760252}" srcOrd="6" destOrd="0" presId="urn:microsoft.com/office/officeart/2005/8/layout/lProcess2"/>
    <dgm:cxn modelId="{ABC862C2-48B0-493E-B1D8-5C819F3B5886}" type="presParOf" srcId="{C0521E64-FBC0-4E3A-8581-59C395760252}" destId="{4B97E748-F9AD-4163-B012-487E5F27DC81}" srcOrd="0" destOrd="0" presId="urn:microsoft.com/office/officeart/2005/8/layout/lProcess2"/>
    <dgm:cxn modelId="{62A0DD57-F98B-43E4-B4A2-1BE8479AB088}" type="presParOf" srcId="{C0521E64-FBC0-4E3A-8581-59C395760252}" destId="{51B6BF78-D57A-4632-A376-87DDF6E2CD92}" srcOrd="1" destOrd="0" presId="urn:microsoft.com/office/officeart/2005/8/layout/lProcess2"/>
    <dgm:cxn modelId="{F46E8F80-A171-4CDF-A0C6-672B79C05F3D}" type="presParOf" srcId="{C0521E64-FBC0-4E3A-8581-59C395760252}" destId="{8381F480-FCD8-4151-B751-E4C483EB30B6}" srcOrd="2" destOrd="0" presId="urn:microsoft.com/office/officeart/2005/8/layout/lProcess2"/>
    <dgm:cxn modelId="{4738B20E-9CD8-449D-9B47-15A85193AFDB}" type="presParOf" srcId="{8381F480-FCD8-4151-B751-E4C483EB30B6}" destId="{C90798FC-8CD0-4534-985A-5B9D1F09237D}" srcOrd="0" destOrd="0" presId="urn:microsoft.com/office/officeart/2005/8/layout/lProcess2"/>
    <dgm:cxn modelId="{E3B04D2A-E68C-4A0B-A6C1-EBE8B7512E19}" type="presParOf" srcId="{C90798FC-8CD0-4534-985A-5B9D1F09237D}" destId="{90DEE3A8-2871-4309-B489-1EABA5B4ED97}" srcOrd="0" destOrd="0" presId="urn:microsoft.com/office/officeart/2005/8/layout/lProcess2"/>
    <dgm:cxn modelId="{F23AEC7A-943E-4EA2-ACDA-A19987C12B36}" type="presParOf" srcId="{C90798FC-8CD0-4534-985A-5B9D1F09237D}" destId="{688BF04F-F6A1-4490-8DF3-FA04991F831C}" srcOrd="1" destOrd="0" presId="urn:microsoft.com/office/officeart/2005/8/layout/lProcess2"/>
    <dgm:cxn modelId="{2EC19FFE-6B80-4CA0-AC5C-CA5EB416B0C7}" type="presParOf" srcId="{C90798FC-8CD0-4534-985A-5B9D1F09237D}" destId="{42C20CD0-DBA7-4A8D-AC64-53DDDD12920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950A906-E725-492E-AA6A-69256FA8DB02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6D880A8-69E5-4952-8F4D-A096AE2B55DD}">
      <dgm:prSet/>
      <dgm:spPr/>
      <dgm:t>
        <a:bodyPr/>
        <a:lstStyle/>
        <a:p>
          <a:r>
            <a:rPr lang="en-US"/>
            <a:t>Clavijo, M., Díaz, A., Serradilla, F., Jiménez F., Naranjo, J.E. (2017, July). </a:t>
          </a:r>
          <a:r>
            <a:rPr lang="en-US" b="1"/>
            <a:t>Deep learning application for 3D LiDAR odometry estimation in autonomous vehicles</a:t>
          </a:r>
          <a:r>
            <a:rPr lang="en-US"/>
            <a:t>. Connected and Automated Transport, 2018 Transport Research Arena (TRA).Internacional.</a:t>
          </a:r>
        </a:p>
      </dgm:t>
    </dgm:pt>
    <dgm:pt modelId="{29F33860-2375-4039-A1B2-9721D2A58C6D}" type="parTrans" cxnId="{5E18642D-F573-4FC7-BA2E-85018D640D65}">
      <dgm:prSet/>
      <dgm:spPr/>
      <dgm:t>
        <a:bodyPr/>
        <a:lstStyle/>
        <a:p>
          <a:endParaRPr lang="en-US"/>
        </a:p>
      </dgm:t>
    </dgm:pt>
    <dgm:pt modelId="{75E68D5A-7096-454B-9523-F0245A51636F}" type="sibTrans" cxnId="{5E18642D-F573-4FC7-BA2E-85018D640D65}">
      <dgm:prSet/>
      <dgm:spPr/>
      <dgm:t>
        <a:bodyPr/>
        <a:lstStyle/>
        <a:p>
          <a:endParaRPr lang="en-US"/>
        </a:p>
      </dgm:t>
    </dgm:pt>
    <dgm:pt modelId="{D4B0A9F5-5FD2-45AB-BCA6-A87A5775D457}">
      <dgm:prSet/>
      <dgm:spPr/>
      <dgm:t>
        <a:bodyPr/>
        <a:lstStyle/>
        <a:p>
          <a:r>
            <a:rPr lang="en-US"/>
            <a:t>Clavijo, M., Serradilla, F., Naranjo, J.E., Jiménez F., &amp; Díaz, A. (2017, July). </a:t>
          </a:r>
          <a:r>
            <a:rPr lang="en-US" b="1"/>
            <a:t>Application of Deep Learning to Route Odometry Estimation from LiDAR Data</a:t>
          </a:r>
          <a:r>
            <a:rPr lang="en-US"/>
            <a:t>. Advances in Vehicular Systems, Technologies and Applications, 2017 The Sixth International Conference on (pp. 60-65). Internacional.</a:t>
          </a:r>
        </a:p>
      </dgm:t>
    </dgm:pt>
    <dgm:pt modelId="{21A46D11-71C1-4906-96FF-AA9BD3EF8CF7}" type="parTrans" cxnId="{A1E64966-0A86-4794-9C48-6974E4B76AB1}">
      <dgm:prSet/>
      <dgm:spPr/>
      <dgm:t>
        <a:bodyPr/>
        <a:lstStyle/>
        <a:p>
          <a:endParaRPr lang="en-US"/>
        </a:p>
      </dgm:t>
    </dgm:pt>
    <dgm:pt modelId="{D0461982-93C0-48CB-AA04-1ED580D609B5}" type="sibTrans" cxnId="{A1E64966-0A86-4794-9C48-6974E4B76AB1}">
      <dgm:prSet/>
      <dgm:spPr/>
      <dgm:t>
        <a:bodyPr/>
        <a:lstStyle/>
        <a:p>
          <a:endParaRPr lang="en-US"/>
        </a:p>
      </dgm:t>
    </dgm:pt>
    <dgm:pt modelId="{2EB67B4A-1DAE-428D-A709-7DCC14EEAFC2}">
      <dgm:prSet/>
      <dgm:spPr/>
      <dgm:t>
        <a:bodyPr/>
        <a:lstStyle/>
        <a:p>
          <a:r>
            <a:rPr lang="en-US"/>
            <a:t>Felipe, J., Amarillo, J. C., Naranjo, J. E., Serradilla, F., &amp; Díaz, A. (2015, September). </a:t>
          </a:r>
          <a:r>
            <a:rPr lang="en-US" b="1"/>
            <a:t>Energy consumption estimation in electric vehicles considering driving style</a:t>
          </a:r>
          <a:r>
            <a:rPr lang="en-US"/>
            <a:t>. In Intelligent Transportation Systems (ITSC), 2015 IEEE 18th International Conference on (pp. 101-106). IEEE.</a:t>
          </a:r>
        </a:p>
      </dgm:t>
    </dgm:pt>
    <dgm:pt modelId="{59858C44-28A8-4CDF-9252-41257165F3C8}" type="parTrans" cxnId="{F433950D-ED10-47B9-8BFC-BFC9C5D2DC96}">
      <dgm:prSet/>
      <dgm:spPr/>
      <dgm:t>
        <a:bodyPr/>
        <a:lstStyle/>
        <a:p>
          <a:endParaRPr lang="en-US"/>
        </a:p>
      </dgm:t>
    </dgm:pt>
    <dgm:pt modelId="{31424895-7DFE-4D4B-88FE-EFF613AA84AE}" type="sibTrans" cxnId="{F433950D-ED10-47B9-8BFC-BFC9C5D2DC96}">
      <dgm:prSet/>
      <dgm:spPr/>
      <dgm:t>
        <a:bodyPr/>
        <a:lstStyle/>
        <a:p>
          <a:endParaRPr lang="en-US"/>
        </a:p>
      </dgm:t>
    </dgm:pt>
    <dgm:pt modelId="{1319C193-0BF3-4110-AD5E-7303075E3625}" type="pres">
      <dgm:prSet presAssocID="{2950A906-E725-492E-AA6A-69256FA8DB02}" presName="vert0" presStyleCnt="0">
        <dgm:presLayoutVars>
          <dgm:dir/>
          <dgm:animOne val="branch"/>
          <dgm:animLvl val="lvl"/>
        </dgm:presLayoutVars>
      </dgm:prSet>
      <dgm:spPr/>
    </dgm:pt>
    <dgm:pt modelId="{993B409D-5C80-442A-A33A-4D0FFDB3AB3A}" type="pres">
      <dgm:prSet presAssocID="{46D880A8-69E5-4952-8F4D-A096AE2B55DD}" presName="thickLine" presStyleLbl="alignNode1" presStyleIdx="0" presStyleCnt="3"/>
      <dgm:spPr/>
    </dgm:pt>
    <dgm:pt modelId="{0F763118-2F62-45E8-9B27-6438FE742FA2}" type="pres">
      <dgm:prSet presAssocID="{46D880A8-69E5-4952-8F4D-A096AE2B55DD}" presName="horz1" presStyleCnt="0"/>
      <dgm:spPr/>
    </dgm:pt>
    <dgm:pt modelId="{57CB1F4C-4525-46B3-AE50-EC36A2AD2F88}" type="pres">
      <dgm:prSet presAssocID="{46D880A8-69E5-4952-8F4D-A096AE2B55DD}" presName="tx1" presStyleLbl="revTx" presStyleIdx="0" presStyleCnt="3"/>
      <dgm:spPr/>
    </dgm:pt>
    <dgm:pt modelId="{D1CED885-72C4-4931-8EEF-E8EE06A5E756}" type="pres">
      <dgm:prSet presAssocID="{46D880A8-69E5-4952-8F4D-A096AE2B55DD}" presName="vert1" presStyleCnt="0"/>
      <dgm:spPr/>
    </dgm:pt>
    <dgm:pt modelId="{D8850880-C12E-411E-9EB6-BD5A2BC7F8F4}" type="pres">
      <dgm:prSet presAssocID="{D4B0A9F5-5FD2-45AB-BCA6-A87A5775D457}" presName="thickLine" presStyleLbl="alignNode1" presStyleIdx="1" presStyleCnt="3"/>
      <dgm:spPr/>
    </dgm:pt>
    <dgm:pt modelId="{AF737D18-B27B-459E-87F9-FF60F6E9E574}" type="pres">
      <dgm:prSet presAssocID="{D4B0A9F5-5FD2-45AB-BCA6-A87A5775D457}" presName="horz1" presStyleCnt="0"/>
      <dgm:spPr/>
    </dgm:pt>
    <dgm:pt modelId="{48B7D6C8-5CE1-4D5A-8359-07E0592A48A1}" type="pres">
      <dgm:prSet presAssocID="{D4B0A9F5-5FD2-45AB-BCA6-A87A5775D457}" presName="tx1" presStyleLbl="revTx" presStyleIdx="1" presStyleCnt="3"/>
      <dgm:spPr/>
    </dgm:pt>
    <dgm:pt modelId="{F2CD5F04-9D9C-48FB-AE9C-6038B2E85EBE}" type="pres">
      <dgm:prSet presAssocID="{D4B0A9F5-5FD2-45AB-BCA6-A87A5775D457}" presName="vert1" presStyleCnt="0"/>
      <dgm:spPr/>
    </dgm:pt>
    <dgm:pt modelId="{EEBF2AE1-1151-4164-A656-300A762B2B0C}" type="pres">
      <dgm:prSet presAssocID="{2EB67B4A-1DAE-428D-A709-7DCC14EEAFC2}" presName="thickLine" presStyleLbl="alignNode1" presStyleIdx="2" presStyleCnt="3"/>
      <dgm:spPr/>
    </dgm:pt>
    <dgm:pt modelId="{3D0F9B88-3578-420F-998D-23F3745DF159}" type="pres">
      <dgm:prSet presAssocID="{2EB67B4A-1DAE-428D-A709-7DCC14EEAFC2}" presName="horz1" presStyleCnt="0"/>
      <dgm:spPr/>
    </dgm:pt>
    <dgm:pt modelId="{8E70F083-AB66-443A-872F-0D21FA3AECEF}" type="pres">
      <dgm:prSet presAssocID="{2EB67B4A-1DAE-428D-A709-7DCC14EEAFC2}" presName="tx1" presStyleLbl="revTx" presStyleIdx="2" presStyleCnt="3"/>
      <dgm:spPr/>
    </dgm:pt>
    <dgm:pt modelId="{DF211C1A-17CF-45ED-95D1-C6E283C7FBBB}" type="pres">
      <dgm:prSet presAssocID="{2EB67B4A-1DAE-428D-A709-7DCC14EEAFC2}" presName="vert1" presStyleCnt="0"/>
      <dgm:spPr/>
    </dgm:pt>
  </dgm:ptLst>
  <dgm:cxnLst>
    <dgm:cxn modelId="{F433950D-ED10-47B9-8BFC-BFC9C5D2DC96}" srcId="{2950A906-E725-492E-AA6A-69256FA8DB02}" destId="{2EB67B4A-1DAE-428D-A709-7DCC14EEAFC2}" srcOrd="2" destOrd="0" parTransId="{59858C44-28A8-4CDF-9252-41257165F3C8}" sibTransId="{31424895-7DFE-4D4B-88FE-EFF613AA84AE}"/>
    <dgm:cxn modelId="{5E18642D-F573-4FC7-BA2E-85018D640D65}" srcId="{2950A906-E725-492E-AA6A-69256FA8DB02}" destId="{46D880A8-69E5-4952-8F4D-A096AE2B55DD}" srcOrd="0" destOrd="0" parTransId="{29F33860-2375-4039-A1B2-9721D2A58C6D}" sibTransId="{75E68D5A-7096-454B-9523-F0245A51636F}"/>
    <dgm:cxn modelId="{A1E64966-0A86-4794-9C48-6974E4B76AB1}" srcId="{2950A906-E725-492E-AA6A-69256FA8DB02}" destId="{D4B0A9F5-5FD2-45AB-BCA6-A87A5775D457}" srcOrd="1" destOrd="0" parTransId="{21A46D11-71C1-4906-96FF-AA9BD3EF8CF7}" sibTransId="{D0461982-93C0-48CB-AA04-1ED580D609B5}"/>
    <dgm:cxn modelId="{CED3C779-85D1-4E8F-A93B-DD43CF7B783E}" type="presOf" srcId="{2950A906-E725-492E-AA6A-69256FA8DB02}" destId="{1319C193-0BF3-4110-AD5E-7303075E3625}" srcOrd="0" destOrd="0" presId="urn:microsoft.com/office/officeart/2008/layout/LinedList"/>
    <dgm:cxn modelId="{E70AE0A6-030A-499E-9C8F-DA8044ED7EF1}" type="presOf" srcId="{D4B0A9F5-5FD2-45AB-BCA6-A87A5775D457}" destId="{48B7D6C8-5CE1-4D5A-8359-07E0592A48A1}" srcOrd="0" destOrd="0" presId="urn:microsoft.com/office/officeart/2008/layout/LinedList"/>
    <dgm:cxn modelId="{824D62C6-5739-41CE-8AF5-23CACFD8B60B}" type="presOf" srcId="{2EB67B4A-1DAE-428D-A709-7DCC14EEAFC2}" destId="{8E70F083-AB66-443A-872F-0D21FA3AECEF}" srcOrd="0" destOrd="0" presId="urn:microsoft.com/office/officeart/2008/layout/LinedList"/>
    <dgm:cxn modelId="{49AD33E4-12EC-4955-9A33-2F8971F792EF}" type="presOf" srcId="{46D880A8-69E5-4952-8F4D-A096AE2B55DD}" destId="{57CB1F4C-4525-46B3-AE50-EC36A2AD2F88}" srcOrd="0" destOrd="0" presId="urn:microsoft.com/office/officeart/2008/layout/LinedList"/>
    <dgm:cxn modelId="{4E6D8A2E-A973-48D7-974D-F2A5F73DC3E4}" type="presParOf" srcId="{1319C193-0BF3-4110-AD5E-7303075E3625}" destId="{993B409D-5C80-442A-A33A-4D0FFDB3AB3A}" srcOrd="0" destOrd="0" presId="urn:microsoft.com/office/officeart/2008/layout/LinedList"/>
    <dgm:cxn modelId="{6E483275-7CF2-4C7F-9F69-81F9EA30CD43}" type="presParOf" srcId="{1319C193-0BF3-4110-AD5E-7303075E3625}" destId="{0F763118-2F62-45E8-9B27-6438FE742FA2}" srcOrd="1" destOrd="0" presId="urn:microsoft.com/office/officeart/2008/layout/LinedList"/>
    <dgm:cxn modelId="{FA030666-3972-4276-A760-F1E1C77060DF}" type="presParOf" srcId="{0F763118-2F62-45E8-9B27-6438FE742FA2}" destId="{57CB1F4C-4525-46B3-AE50-EC36A2AD2F88}" srcOrd="0" destOrd="0" presId="urn:microsoft.com/office/officeart/2008/layout/LinedList"/>
    <dgm:cxn modelId="{32D7306B-EF00-43FA-99C4-F94A997E59A2}" type="presParOf" srcId="{0F763118-2F62-45E8-9B27-6438FE742FA2}" destId="{D1CED885-72C4-4931-8EEF-E8EE06A5E756}" srcOrd="1" destOrd="0" presId="urn:microsoft.com/office/officeart/2008/layout/LinedList"/>
    <dgm:cxn modelId="{9BD3A793-FF66-4C5C-A525-918A90B8E285}" type="presParOf" srcId="{1319C193-0BF3-4110-AD5E-7303075E3625}" destId="{D8850880-C12E-411E-9EB6-BD5A2BC7F8F4}" srcOrd="2" destOrd="0" presId="urn:microsoft.com/office/officeart/2008/layout/LinedList"/>
    <dgm:cxn modelId="{0D94E398-23FC-47AB-81F1-1993FADA12A1}" type="presParOf" srcId="{1319C193-0BF3-4110-AD5E-7303075E3625}" destId="{AF737D18-B27B-459E-87F9-FF60F6E9E574}" srcOrd="3" destOrd="0" presId="urn:microsoft.com/office/officeart/2008/layout/LinedList"/>
    <dgm:cxn modelId="{9B853CF5-E01D-4D9F-9102-6C3A41AFD460}" type="presParOf" srcId="{AF737D18-B27B-459E-87F9-FF60F6E9E574}" destId="{48B7D6C8-5CE1-4D5A-8359-07E0592A48A1}" srcOrd="0" destOrd="0" presId="urn:microsoft.com/office/officeart/2008/layout/LinedList"/>
    <dgm:cxn modelId="{AF499DCD-628C-4A51-90ED-76B66CD042C9}" type="presParOf" srcId="{AF737D18-B27B-459E-87F9-FF60F6E9E574}" destId="{F2CD5F04-9D9C-48FB-AE9C-6038B2E85EBE}" srcOrd="1" destOrd="0" presId="urn:microsoft.com/office/officeart/2008/layout/LinedList"/>
    <dgm:cxn modelId="{F8C44236-3282-4FC5-B7D4-9851341DA9D0}" type="presParOf" srcId="{1319C193-0BF3-4110-AD5E-7303075E3625}" destId="{EEBF2AE1-1151-4164-A656-300A762B2B0C}" srcOrd="4" destOrd="0" presId="urn:microsoft.com/office/officeart/2008/layout/LinedList"/>
    <dgm:cxn modelId="{BDEBB83A-B6EC-439A-B037-90AD378368F3}" type="presParOf" srcId="{1319C193-0BF3-4110-AD5E-7303075E3625}" destId="{3D0F9B88-3578-420F-998D-23F3745DF159}" srcOrd="5" destOrd="0" presId="urn:microsoft.com/office/officeart/2008/layout/LinedList"/>
    <dgm:cxn modelId="{B08C6BC9-035B-4BA6-8B13-10511853E0ED}" type="presParOf" srcId="{3D0F9B88-3578-420F-998D-23F3745DF159}" destId="{8E70F083-AB66-443A-872F-0D21FA3AECEF}" srcOrd="0" destOrd="0" presId="urn:microsoft.com/office/officeart/2008/layout/LinedList"/>
    <dgm:cxn modelId="{612C296B-26F7-4EF9-85A1-47B238E15E49}" type="presParOf" srcId="{3D0F9B88-3578-420F-998D-23F3745DF159}" destId="{DF211C1A-17CF-45ED-95D1-C6E283C7FB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FFA595-6D2B-4426-8BF0-B53B550C3FE1}" type="doc">
      <dgm:prSet loTypeId="urn:microsoft.com/office/officeart/2005/8/layout/hProcess9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9BC8A213-10BF-4316-8EBE-253008D43A48}">
      <dgm:prSet phldrT="[Text]"/>
      <dgm:spPr/>
      <dgm:t>
        <a:bodyPr/>
        <a:lstStyle/>
        <a:p>
          <a:r>
            <a:rPr lang="es-ES" dirty="0"/>
            <a:t>Mantenimiento de medida [Pipes, 1953</a:t>
          </a:r>
          <a:r>
            <a:rPr lang="es-ES" baseline="0" dirty="0"/>
            <a:t>]</a:t>
          </a:r>
          <a:endParaRPr lang="es-ES" baseline="-25000" dirty="0"/>
        </a:p>
      </dgm:t>
    </dgm:pt>
    <dgm:pt modelId="{4C72DE4F-1EB1-4220-9EE9-D878EDF5D7CF}" type="parTrans" cxnId="{2B2F65A1-353C-4712-8A79-B59A27AAA0D4}">
      <dgm:prSet/>
      <dgm:spPr/>
      <dgm:t>
        <a:bodyPr/>
        <a:lstStyle/>
        <a:p>
          <a:endParaRPr lang="es-ES"/>
        </a:p>
      </dgm:t>
    </dgm:pt>
    <dgm:pt modelId="{B1E76E07-E564-4D1C-BF26-DB78BC17C085}" type="sibTrans" cxnId="{2B2F65A1-353C-4712-8A79-B59A27AAA0D4}">
      <dgm:prSet/>
      <dgm:spPr/>
      <dgm:t>
        <a:bodyPr/>
        <a:lstStyle/>
        <a:p>
          <a:endParaRPr lang="es-ES"/>
        </a:p>
      </dgm:t>
    </dgm:pt>
    <dgm:pt modelId="{C2DFB58C-E716-4251-9637-C79FDA875224}">
      <dgm:prSet phldrT="[Text]"/>
      <dgm:spPr/>
      <dgm:t>
        <a:bodyPr/>
        <a:lstStyle/>
        <a:p>
          <a:r>
            <a:rPr lang="es-ES" dirty="0"/>
            <a:t>Psicofísicos [</a:t>
          </a:r>
          <a:r>
            <a:rPr lang="es-ES" dirty="0" err="1"/>
            <a:t>Wiedemann</a:t>
          </a:r>
          <a:r>
            <a:rPr lang="es-ES" dirty="0"/>
            <a:t>, 1974</a:t>
          </a:r>
          <a:r>
            <a:rPr lang="es-ES" baseline="0" dirty="0"/>
            <a:t>]</a:t>
          </a:r>
          <a:endParaRPr lang="es-ES" dirty="0"/>
        </a:p>
      </dgm:t>
    </dgm:pt>
    <dgm:pt modelId="{E1DFB37C-C82F-4C53-8C7F-DE909FFA3CFD}" type="parTrans" cxnId="{FA1466F7-1BAE-43E0-99AB-D7DBCD1BDAAB}">
      <dgm:prSet/>
      <dgm:spPr/>
      <dgm:t>
        <a:bodyPr/>
        <a:lstStyle/>
        <a:p>
          <a:endParaRPr lang="es-ES"/>
        </a:p>
      </dgm:t>
    </dgm:pt>
    <dgm:pt modelId="{44C49296-D582-49D6-9130-548D27A30E1F}" type="sibTrans" cxnId="{FA1466F7-1BAE-43E0-99AB-D7DBCD1BDAAB}">
      <dgm:prSet/>
      <dgm:spPr/>
      <dgm:t>
        <a:bodyPr/>
        <a:lstStyle/>
        <a:p>
          <a:endParaRPr lang="es-ES"/>
        </a:p>
      </dgm:t>
    </dgm:pt>
    <dgm:pt modelId="{4098DAC7-2A54-4B28-A08D-770D786D3902}">
      <dgm:prSet phldrT="[Text]"/>
      <dgm:spPr/>
      <dgm:t>
        <a:bodyPr/>
        <a:lstStyle/>
        <a:p>
          <a:r>
            <a:rPr lang="es-ES" dirty="0"/>
            <a:t>Estímulo – respuesta [Chandler et. al., 1958</a:t>
          </a:r>
          <a:r>
            <a:rPr lang="es-ES" baseline="0" dirty="0"/>
            <a:t>]</a:t>
          </a:r>
          <a:endParaRPr lang="es-ES" baseline="-25000" dirty="0"/>
        </a:p>
      </dgm:t>
    </dgm:pt>
    <dgm:pt modelId="{655537E1-0857-40F9-A826-53B06A0F3C8B}" type="parTrans" cxnId="{DFF2A0D9-910E-4E41-BC1B-0C0B983C6AB1}">
      <dgm:prSet/>
      <dgm:spPr/>
      <dgm:t>
        <a:bodyPr/>
        <a:lstStyle/>
        <a:p>
          <a:endParaRPr lang="es-ES"/>
        </a:p>
      </dgm:t>
    </dgm:pt>
    <dgm:pt modelId="{2F966045-C6E1-4EA8-91AB-F00F32639FDD}" type="sibTrans" cxnId="{DFF2A0D9-910E-4E41-BC1B-0C0B983C6AB1}">
      <dgm:prSet/>
      <dgm:spPr/>
      <dgm:t>
        <a:bodyPr/>
        <a:lstStyle/>
        <a:p>
          <a:endParaRPr lang="es-ES"/>
        </a:p>
      </dgm:t>
    </dgm:pt>
    <dgm:pt modelId="{ADFF378A-98B8-4011-B6EB-4C5AD4475222}" type="pres">
      <dgm:prSet presAssocID="{F7FFA595-6D2B-4426-8BF0-B53B550C3FE1}" presName="CompostProcess" presStyleCnt="0">
        <dgm:presLayoutVars>
          <dgm:dir/>
          <dgm:resizeHandles val="exact"/>
        </dgm:presLayoutVars>
      </dgm:prSet>
      <dgm:spPr/>
    </dgm:pt>
    <dgm:pt modelId="{C44E821B-8C5B-4A68-B4DC-77832B60ECE6}" type="pres">
      <dgm:prSet presAssocID="{F7FFA595-6D2B-4426-8BF0-B53B550C3FE1}" presName="arrow" presStyleLbl="bgShp" presStyleIdx="0" presStyleCnt="1"/>
      <dgm:spPr/>
    </dgm:pt>
    <dgm:pt modelId="{A7F3A8F4-B1B6-4D40-9866-AF24FAF7F49D}" type="pres">
      <dgm:prSet presAssocID="{F7FFA595-6D2B-4426-8BF0-B53B550C3FE1}" presName="linearProcess" presStyleCnt="0"/>
      <dgm:spPr/>
    </dgm:pt>
    <dgm:pt modelId="{7342A25F-F0E6-4EDE-A0A9-4202B4EBA923}" type="pres">
      <dgm:prSet presAssocID="{9BC8A213-10BF-4316-8EBE-253008D43A48}" presName="textNode" presStyleLbl="node1" presStyleIdx="0" presStyleCnt="3">
        <dgm:presLayoutVars>
          <dgm:bulletEnabled val="1"/>
        </dgm:presLayoutVars>
      </dgm:prSet>
      <dgm:spPr/>
    </dgm:pt>
    <dgm:pt modelId="{3E8E85BE-1434-412C-963D-12E6D8637D3F}" type="pres">
      <dgm:prSet presAssocID="{B1E76E07-E564-4D1C-BF26-DB78BC17C085}" presName="sibTrans" presStyleCnt="0"/>
      <dgm:spPr/>
    </dgm:pt>
    <dgm:pt modelId="{6D4F7B28-CCF2-43FE-86A4-2BCF3154C6C0}" type="pres">
      <dgm:prSet presAssocID="{4098DAC7-2A54-4B28-A08D-770D786D3902}" presName="textNode" presStyleLbl="node1" presStyleIdx="1" presStyleCnt="3">
        <dgm:presLayoutVars>
          <dgm:bulletEnabled val="1"/>
        </dgm:presLayoutVars>
      </dgm:prSet>
      <dgm:spPr/>
    </dgm:pt>
    <dgm:pt modelId="{8FE55983-E71F-4654-8121-716B484C6D62}" type="pres">
      <dgm:prSet presAssocID="{2F966045-C6E1-4EA8-91AB-F00F32639FDD}" presName="sibTrans" presStyleCnt="0"/>
      <dgm:spPr/>
    </dgm:pt>
    <dgm:pt modelId="{F1789E66-A215-4600-9CDB-4FC2917FEF2B}" type="pres">
      <dgm:prSet presAssocID="{C2DFB58C-E716-4251-9637-C79FDA87522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DB2299F-4A9F-449A-8DCF-F269867F427C}" type="presOf" srcId="{9BC8A213-10BF-4316-8EBE-253008D43A48}" destId="{7342A25F-F0E6-4EDE-A0A9-4202B4EBA923}" srcOrd="0" destOrd="0" presId="urn:microsoft.com/office/officeart/2005/8/layout/hProcess9"/>
    <dgm:cxn modelId="{2B2F65A1-353C-4712-8A79-B59A27AAA0D4}" srcId="{F7FFA595-6D2B-4426-8BF0-B53B550C3FE1}" destId="{9BC8A213-10BF-4316-8EBE-253008D43A48}" srcOrd="0" destOrd="0" parTransId="{4C72DE4F-1EB1-4220-9EE9-D878EDF5D7CF}" sibTransId="{B1E76E07-E564-4D1C-BF26-DB78BC17C085}"/>
    <dgm:cxn modelId="{7C2386B8-8A1A-42D9-86E9-66910599EE83}" type="presOf" srcId="{F7FFA595-6D2B-4426-8BF0-B53B550C3FE1}" destId="{ADFF378A-98B8-4011-B6EB-4C5AD4475222}" srcOrd="0" destOrd="0" presId="urn:microsoft.com/office/officeart/2005/8/layout/hProcess9"/>
    <dgm:cxn modelId="{DFF2A0D9-910E-4E41-BC1B-0C0B983C6AB1}" srcId="{F7FFA595-6D2B-4426-8BF0-B53B550C3FE1}" destId="{4098DAC7-2A54-4B28-A08D-770D786D3902}" srcOrd="1" destOrd="0" parTransId="{655537E1-0857-40F9-A826-53B06A0F3C8B}" sibTransId="{2F966045-C6E1-4EA8-91AB-F00F32639FDD}"/>
    <dgm:cxn modelId="{C7E1EADE-BD5E-45F9-B399-00B5808DCA64}" type="presOf" srcId="{C2DFB58C-E716-4251-9637-C79FDA875224}" destId="{F1789E66-A215-4600-9CDB-4FC2917FEF2B}" srcOrd="0" destOrd="0" presId="urn:microsoft.com/office/officeart/2005/8/layout/hProcess9"/>
    <dgm:cxn modelId="{59E53EE6-B0DC-42D6-994C-BC1F85473EE9}" type="presOf" srcId="{4098DAC7-2A54-4B28-A08D-770D786D3902}" destId="{6D4F7B28-CCF2-43FE-86A4-2BCF3154C6C0}" srcOrd="0" destOrd="0" presId="urn:microsoft.com/office/officeart/2005/8/layout/hProcess9"/>
    <dgm:cxn modelId="{FA1466F7-1BAE-43E0-99AB-D7DBCD1BDAAB}" srcId="{F7FFA595-6D2B-4426-8BF0-B53B550C3FE1}" destId="{C2DFB58C-E716-4251-9637-C79FDA875224}" srcOrd="2" destOrd="0" parTransId="{E1DFB37C-C82F-4C53-8C7F-DE909FFA3CFD}" sibTransId="{44C49296-D582-49D6-9130-548D27A30E1F}"/>
    <dgm:cxn modelId="{6F31D958-56B3-4377-B769-3107FF58AFD4}" type="presParOf" srcId="{ADFF378A-98B8-4011-B6EB-4C5AD4475222}" destId="{C44E821B-8C5B-4A68-B4DC-77832B60ECE6}" srcOrd="0" destOrd="0" presId="urn:microsoft.com/office/officeart/2005/8/layout/hProcess9"/>
    <dgm:cxn modelId="{36CB2D82-0EDA-4C36-BF60-A676B5253BC8}" type="presParOf" srcId="{ADFF378A-98B8-4011-B6EB-4C5AD4475222}" destId="{A7F3A8F4-B1B6-4D40-9866-AF24FAF7F49D}" srcOrd="1" destOrd="0" presId="urn:microsoft.com/office/officeart/2005/8/layout/hProcess9"/>
    <dgm:cxn modelId="{9EB02A34-3987-4957-9D92-230C87985A7D}" type="presParOf" srcId="{A7F3A8F4-B1B6-4D40-9866-AF24FAF7F49D}" destId="{7342A25F-F0E6-4EDE-A0A9-4202B4EBA923}" srcOrd="0" destOrd="0" presId="urn:microsoft.com/office/officeart/2005/8/layout/hProcess9"/>
    <dgm:cxn modelId="{4D4D06F1-6ABD-4CF4-88A8-255E162205A2}" type="presParOf" srcId="{A7F3A8F4-B1B6-4D40-9866-AF24FAF7F49D}" destId="{3E8E85BE-1434-412C-963D-12E6D8637D3F}" srcOrd="1" destOrd="0" presId="urn:microsoft.com/office/officeart/2005/8/layout/hProcess9"/>
    <dgm:cxn modelId="{C2E8F9C3-435D-4F8B-A286-6179D43EAEEE}" type="presParOf" srcId="{A7F3A8F4-B1B6-4D40-9866-AF24FAF7F49D}" destId="{6D4F7B28-CCF2-43FE-86A4-2BCF3154C6C0}" srcOrd="2" destOrd="0" presId="urn:microsoft.com/office/officeart/2005/8/layout/hProcess9"/>
    <dgm:cxn modelId="{8CCB69AF-AC68-4889-80E2-877A90BF0F7E}" type="presParOf" srcId="{A7F3A8F4-B1B6-4D40-9866-AF24FAF7F49D}" destId="{8FE55983-E71F-4654-8121-716B484C6D62}" srcOrd="3" destOrd="0" presId="urn:microsoft.com/office/officeart/2005/8/layout/hProcess9"/>
    <dgm:cxn modelId="{7BC18A96-10AD-4FA2-8960-92015FAA044A}" type="presParOf" srcId="{A7F3A8F4-B1B6-4D40-9866-AF24FAF7F49D}" destId="{F1789E66-A215-4600-9CDB-4FC2917FEF2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FFA595-6D2B-4426-8BF0-B53B550C3FE1}" type="doc">
      <dgm:prSet loTypeId="urn:microsoft.com/office/officeart/2005/8/layout/hList6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9BC8A213-10BF-4316-8EBE-253008D43A48}">
      <dgm:prSet phldrT="[Text]"/>
      <dgm:spPr/>
      <dgm:t>
        <a:bodyPr/>
        <a:lstStyle/>
        <a:p>
          <a:r>
            <a:rPr lang="es-ES" dirty="0"/>
            <a:t>Car </a:t>
          </a:r>
          <a:r>
            <a:rPr lang="es-ES" dirty="0" err="1"/>
            <a:t>following</a:t>
          </a:r>
          <a:endParaRPr lang="es-ES" baseline="-25000" dirty="0"/>
        </a:p>
      </dgm:t>
    </dgm:pt>
    <dgm:pt modelId="{4C72DE4F-1EB1-4220-9EE9-D878EDF5D7CF}" type="parTrans" cxnId="{2B2F65A1-353C-4712-8A79-B59A27AAA0D4}">
      <dgm:prSet/>
      <dgm:spPr/>
      <dgm:t>
        <a:bodyPr/>
        <a:lstStyle/>
        <a:p>
          <a:endParaRPr lang="es-ES"/>
        </a:p>
      </dgm:t>
    </dgm:pt>
    <dgm:pt modelId="{B1E76E07-E564-4D1C-BF26-DB78BC17C085}" type="sibTrans" cxnId="{2B2F65A1-353C-4712-8A79-B59A27AAA0D4}">
      <dgm:prSet/>
      <dgm:spPr/>
      <dgm:t>
        <a:bodyPr/>
        <a:lstStyle/>
        <a:p>
          <a:endParaRPr lang="es-ES"/>
        </a:p>
      </dgm:t>
    </dgm:pt>
    <dgm:pt modelId="{C2DFB58C-E716-4251-9637-C79FDA875224}">
      <dgm:prSet phldrT="[Text]"/>
      <dgm:spPr/>
      <dgm:t>
        <a:bodyPr/>
        <a:lstStyle/>
        <a:p>
          <a:r>
            <a:rPr lang="es-ES" dirty="0"/>
            <a:t>Stop-and-</a:t>
          </a:r>
          <a:r>
            <a:rPr lang="es-ES" dirty="0" err="1"/>
            <a:t>go</a:t>
          </a:r>
          <a:endParaRPr lang="es-ES" dirty="0"/>
        </a:p>
      </dgm:t>
    </dgm:pt>
    <dgm:pt modelId="{E1DFB37C-C82F-4C53-8C7F-DE909FFA3CFD}" type="parTrans" cxnId="{FA1466F7-1BAE-43E0-99AB-D7DBCD1BDAAB}">
      <dgm:prSet/>
      <dgm:spPr/>
      <dgm:t>
        <a:bodyPr/>
        <a:lstStyle/>
        <a:p>
          <a:endParaRPr lang="es-ES"/>
        </a:p>
      </dgm:t>
    </dgm:pt>
    <dgm:pt modelId="{44C49296-D582-49D6-9130-548D27A30E1F}" type="sibTrans" cxnId="{FA1466F7-1BAE-43E0-99AB-D7DBCD1BDAAB}">
      <dgm:prSet/>
      <dgm:spPr/>
      <dgm:t>
        <a:bodyPr/>
        <a:lstStyle/>
        <a:p>
          <a:endParaRPr lang="es-ES"/>
        </a:p>
      </dgm:t>
    </dgm:pt>
    <dgm:pt modelId="{4098DAC7-2A54-4B28-A08D-770D786D3902}">
      <dgm:prSet phldrT="[Text]"/>
      <dgm:spPr/>
      <dgm:t>
        <a:bodyPr/>
        <a:lstStyle/>
        <a:p>
          <a:r>
            <a:rPr lang="es-ES" dirty="0"/>
            <a:t>Free </a:t>
          </a:r>
          <a:r>
            <a:rPr lang="es-ES" dirty="0" err="1"/>
            <a:t>flow</a:t>
          </a:r>
          <a:endParaRPr lang="es-ES" baseline="-25000" dirty="0"/>
        </a:p>
      </dgm:t>
    </dgm:pt>
    <dgm:pt modelId="{655537E1-0857-40F9-A826-53B06A0F3C8B}" type="parTrans" cxnId="{DFF2A0D9-910E-4E41-BC1B-0C0B983C6AB1}">
      <dgm:prSet/>
      <dgm:spPr/>
      <dgm:t>
        <a:bodyPr/>
        <a:lstStyle/>
        <a:p>
          <a:endParaRPr lang="es-ES"/>
        </a:p>
      </dgm:t>
    </dgm:pt>
    <dgm:pt modelId="{2F966045-C6E1-4EA8-91AB-F00F32639FDD}" type="sibTrans" cxnId="{DFF2A0D9-910E-4E41-BC1B-0C0B983C6AB1}">
      <dgm:prSet/>
      <dgm:spPr/>
      <dgm:t>
        <a:bodyPr/>
        <a:lstStyle/>
        <a:p>
          <a:endParaRPr lang="es-ES"/>
        </a:p>
      </dgm:t>
    </dgm:pt>
    <dgm:pt modelId="{27A90242-A641-4EF3-AF84-F6E6F4498861}">
      <dgm:prSet phldrT="[Text]"/>
      <dgm:spPr/>
      <dgm:t>
        <a:bodyPr/>
        <a:lstStyle/>
        <a:p>
          <a:r>
            <a:rPr lang="es-ES" dirty="0" err="1"/>
            <a:t>Emergency</a:t>
          </a:r>
          <a:endParaRPr lang="es-ES" dirty="0"/>
        </a:p>
      </dgm:t>
    </dgm:pt>
    <dgm:pt modelId="{D2B92224-482B-471B-B8BF-E43D697CF93B}" type="parTrans" cxnId="{0CB96FA6-7F0D-4568-9800-DDC8DF7037D2}">
      <dgm:prSet/>
      <dgm:spPr/>
      <dgm:t>
        <a:bodyPr/>
        <a:lstStyle/>
        <a:p>
          <a:endParaRPr lang="es-ES"/>
        </a:p>
      </dgm:t>
    </dgm:pt>
    <dgm:pt modelId="{AC341DC8-D9DF-4224-8149-DBBCE10357AD}" type="sibTrans" cxnId="{0CB96FA6-7F0D-4568-9800-DDC8DF7037D2}">
      <dgm:prSet/>
      <dgm:spPr/>
      <dgm:t>
        <a:bodyPr/>
        <a:lstStyle/>
        <a:p>
          <a:endParaRPr lang="es-ES"/>
        </a:p>
      </dgm:t>
    </dgm:pt>
    <dgm:pt modelId="{44110F4C-5B0A-4B34-BB28-30AA2A3D007A}">
      <dgm:prSet phldrT="[Text]"/>
      <dgm:spPr/>
      <dgm:t>
        <a:bodyPr/>
        <a:lstStyle/>
        <a:p>
          <a:r>
            <a:rPr lang="es-ES" dirty="0" err="1"/>
            <a:t>Approaching</a:t>
          </a:r>
          <a:endParaRPr lang="es-ES" dirty="0"/>
        </a:p>
      </dgm:t>
    </dgm:pt>
    <dgm:pt modelId="{7FB444FC-21C4-497A-A927-5287BC2BF307}" type="parTrans" cxnId="{AC5ACB77-6FE9-4050-A1AD-8EDC902A612D}">
      <dgm:prSet/>
      <dgm:spPr/>
      <dgm:t>
        <a:bodyPr/>
        <a:lstStyle/>
        <a:p>
          <a:endParaRPr lang="es-ES"/>
        </a:p>
      </dgm:t>
    </dgm:pt>
    <dgm:pt modelId="{8926AF7D-C1E2-44B9-90EF-3F4573274E33}" type="sibTrans" cxnId="{AC5ACB77-6FE9-4050-A1AD-8EDC902A612D}">
      <dgm:prSet/>
      <dgm:spPr/>
      <dgm:t>
        <a:bodyPr/>
        <a:lstStyle/>
        <a:p>
          <a:endParaRPr lang="es-ES"/>
        </a:p>
      </dgm:t>
    </dgm:pt>
    <dgm:pt modelId="{52940596-B38E-4719-BED7-FEA8399EE7B7}">
      <dgm:prSet phldrT="[Text]"/>
      <dgm:spPr/>
      <dgm:t>
        <a:bodyPr/>
        <a:lstStyle/>
        <a:p>
          <a:r>
            <a:rPr lang="es-ES" dirty="0"/>
            <a:t>…</a:t>
          </a:r>
        </a:p>
      </dgm:t>
    </dgm:pt>
    <dgm:pt modelId="{EF614810-AEF1-4CAF-B8CE-08FEB4BB9ABC}" type="parTrans" cxnId="{EE79E57C-0124-43C2-9EEA-0C494B469116}">
      <dgm:prSet/>
      <dgm:spPr/>
      <dgm:t>
        <a:bodyPr/>
        <a:lstStyle/>
        <a:p>
          <a:endParaRPr lang="es-ES"/>
        </a:p>
      </dgm:t>
    </dgm:pt>
    <dgm:pt modelId="{34AB1249-6D89-4A09-8EB7-98CFB4B52B21}" type="sibTrans" cxnId="{EE79E57C-0124-43C2-9EEA-0C494B469116}">
      <dgm:prSet/>
      <dgm:spPr/>
      <dgm:t>
        <a:bodyPr/>
        <a:lstStyle/>
        <a:p>
          <a:endParaRPr lang="es-ES"/>
        </a:p>
      </dgm:t>
    </dgm:pt>
    <dgm:pt modelId="{99AE2B7B-75CA-44B5-B5E5-938A2666E498}" type="pres">
      <dgm:prSet presAssocID="{F7FFA595-6D2B-4426-8BF0-B53B550C3FE1}" presName="Name0" presStyleCnt="0">
        <dgm:presLayoutVars>
          <dgm:dir/>
          <dgm:resizeHandles val="exact"/>
        </dgm:presLayoutVars>
      </dgm:prSet>
      <dgm:spPr/>
    </dgm:pt>
    <dgm:pt modelId="{7B787F64-1944-4735-8870-984415194BCB}" type="pres">
      <dgm:prSet presAssocID="{9BC8A213-10BF-4316-8EBE-253008D43A48}" presName="node" presStyleLbl="node1" presStyleIdx="0" presStyleCnt="6">
        <dgm:presLayoutVars>
          <dgm:bulletEnabled val="1"/>
        </dgm:presLayoutVars>
      </dgm:prSet>
      <dgm:spPr/>
    </dgm:pt>
    <dgm:pt modelId="{3133E155-9B1B-4892-86CB-90572A711F3A}" type="pres">
      <dgm:prSet presAssocID="{B1E76E07-E564-4D1C-BF26-DB78BC17C085}" presName="sibTrans" presStyleCnt="0"/>
      <dgm:spPr/>
    </dgm:pt>
    <dgm:pt modelId="{FC9F19D9-62A3-437C-B3E1-BB509B4848AF}" type="pres">
      <dgm:prSet presAssocID="{4098DAC7-2A54-4B28-A08D-770D786D3902}" presName="node" presStyleLbl="node1" presStyleIdx="1" presStyleCnt="6">
        <dgm:presLayoutVars>
          <dgm:bulletEnabled val="1"/>
        </dgm:presLayoutVars>
      </dgm:prSet>
      <dgm:spPr/>
    </dgm:pt>
    <dgm:pt modelId="{650B0FED-2A0F-40CD-B1C7-3BDAC17044BA}" type="pres">
      <dgm:prSet presAssocID="{2F966045-C6E1-4EA8-91AB-F00F32639FDD}" presName="sibTrans" presStyleCnt="0"/>
      <dgm:spPr/>
    </dgm:pt>
    <dgm:pt modelId="{D8D6D69E-6065-4746-8D9F-CC9EC7A3F773}" type="pres">
      <dgm:prSet presAssocID="{C2DFB58C-E716-4251-9637-C79FDA875224}" presName="node" presStyleLbl="node1" presStyleIdx="2" presStyleCnt="6">
        <dgm:presLayoutVars>
          <dgm:bulletEnabled val="1"/>
        </dgm:presLayoutVars>
      </dgm:prSet>
      <dgm:spPr/>
    </dgm:pt>
    <dgm:pt modelId="{5CA52807-9E41-40E4-B10A-083359F21F55}" type="pres">
      <dgm:prSet presAssocID="{44C49296-D582-49D6-9130-548D27A30E1F}" presName="sibTrans" presStyleCnt="0"/>
      <dgm:spPr/>
    </dgm:pt>
    <dgm:pt modelId="{1AFA502A-73E5-40BF-BD49-8F65C2084FB9}" type="pres">
      <dgm:prSet presAssocID="{27A90242-A641-4EF3-AF84-F6E6F4498861}" presName="node" presStyleLbl="node1" presStyleIdx="3" presStyleCnt="6">
        <dgm:presLayoutVars>
          <dgm:bulletEnabled val="1"/>
        </dgm:presLayoutVars>
      </dgm:prSet>
      <dgm:spPr/>
    </dgm:pt>
    <dgm:pt modelId="{89F91AC6-F490-41AF-979A-6A681C07FEE8}" type="pres">
      <dgm:prSet presAssocID="{AC341DC8-D9DF-4224-8149-DBBCE10357AD}" presName="sibTrans" presStyleCnt="0"/>
      <dgm:spPr/>
    </dgm:pt>
    <dgm:pt modelId="{E103961A-CE1E-4F5B-97EA-271831C69843}" type="pres">
      <dgm:prSet presAssocID="{44110F4C-5B0A-4B34-BB28-30AA2A3D007A}" presName="node" presStyleLbl="node1" presStyleIdx="4" presStyleCnt="6">
        <dgm:presLayoutVars>
          <dgm:bulletEnabled val="1"/>
        </dgm:presLayoutVars>
      </dgm:prSet>
      <dgm:spPr/>
    </dgm:pt>
    <dgm:pt modelId="{D7A65D3A-2BE2-4F44-8A7B-896DFE87064A}" type="pres">
      <dgm:prSet presAssocID="{8926AF7D-C1E2-44B9-90EF-3F4573274E33}" presName="sibTrans" presStyleCnt="0"/>
      <dgm:spPr/>
    </dgm:pt>
    <dgm:pt modelId="{B3E49E2A-6821-4097-AACB-83D7096F8EB6}" type="pres">
      <dgm:prSet presAssocID="{52940596-B38E-4719-BED7-FEA8399EE7B7}" presName="node" presStyleLbl="node1" presStyleIdx="5" presStyleCnt="6">
        <dgm:presLayoutVars>
          <dgm:bulletEnabled val="1"/>
        </dgm:presLayoutVars>
      </dgm:prSet>
      <dgm:spPr/>
    </dgm:pt>
  </dgm:ptLst>
  <dgm:cxnLst>
    <dgm:cxn modelId="{A204361E-3F8B-4F05-9759-6A90B43F6D50}" type="presOf" srcId="{27A90242-A641-4EF3-AF84-F6E6F4498861}" destId="{1AFA502A-73E5-40BF-BD49-8F65C2084FB9}" srcOrd="0" destOrd="0" presId="urn:microsoft.com/office/officeart/2005/8/layout/hList6"/>
    <dgm:cxn modelId="{A42B2450-138B-448D-89CE-6FAF27A19136}" type="presOf" srcId="{F7FFA595-6D2B-4426-8BF0-B53B550C3FE1}" destId="{99AE2B7B-75CA-44B5-B5E5-938A2666E498}" srcOrd="0" destOrd="0" presId="urn:microsoft.com/office/officeart/2005/8/layout/hList6"/>
    <dgm:cxn modelId="{158EF974-49E2-4A61-8903-5FA1B6698039}" type="presOf" srcId="{4098DAC7-2A54-4B28-A08D-770D786D3902}" destId="{FC9F19D9-62A3-437C-B3E1-BB509B4848AF}" srcOrd="0" destOrd="0" presId="urn:microsoft.com/office/officeart/2005/8/layout/hList6"/>
    <dgm:cxn modelId="{AC5ACB77-6FE9-4050-A1AD-8EDC902A612D}" srcId="{F7FFA595-6D2B-4426-8BF0-B53B550C3FE1}" destId="{44110F4C-5B0A-4B34-BB28-30AA2A3D007A}" srcOrd="4" destOrd="0" parTransId="{7FB444FC-21C4-497A-A927-5287BC2BF307}" sibTransId="{8926AF7D-C1E2-44B9-90EF-3F4573274E33}"/>
    <dgm:cxn modelId="{EE79E57C-0124-43C2-9EEA-0C494B469116}" srcId="{F7FFA595-6D2B-4426-8BF0-B53B550C3FE1}" destId="{52940596-B38E-4719-BED7-FEA8399EE7B7}" srcOrd="5" destOrd="0" parTransId="{EF614810-AEF1-4CAF-B8CE-08FEB4BB9ABC}" sibTransId="{34AB1249-6D89-4A09-8EB7-98CFB4B52B21}"/>
    <dgm:cxn modelId="{B010568D-2DCB-46E7-9CC9-F09A87AE1B87}" type="presOf" srcId="{44110F4C-5B0A-4B34-BB28-30AA2A3D007A}" destId="{E103961A-CE1E-4F5B-97EA-271831C69843}" srcOrd="0" destOrd="0" presId="urn:microsoft.com/office/officeart/2005/8/layout/hList6"/>
    <dgm:cxn modelId="{30E6848D-09EA-4129-90BA-FA33C3FFAB9F}" type="presOf" srcId="{52940596-B38E-4719-BED7-FEA8399EE7B7}" destId="{B3E49E2A-6821-4097-AACB-83D7096F8EB6}" srcOrd="0" destOrd="0" presId="urn:microsoft.com/office/officeart/2005/8/layout/hList6"/>
    <dgm:cxn modelId="{2B2F65A1-353C-4712-8A79-B59A27AAA0D4}" srcId="{F7FFA595-6D2B-4426-8BF0-B53B550C3FE1}" destId="{9BC8A213-10BF-4316-8EBE-253008D43A48}" srcOrd="0" destOrd="0" parTransId="{4C72DE4F-1EB1-4220-9EE9-D878EDF5D7CF}" sibTransId="{B1E76E07-E564-4D1C-BF26-DB78BC17C085}"/>
    <dgm:cxn modelId="{0CB96FA6-7F0D-4568-9800-DDC8DF7037D2}" srcId="{F7FFA595-6D2B-4426-8BF0-B53B550C3FE1}" destId="{27A90242-A641-4EF3-AF84-F6E6F4498861}" srcOrd="3" destOrd="0" parTransId="{D2B92224-482B-471B-B8BF-E43D697CF93B}" sibTransId="{AC341DC8-D9DF-4224-8149-DBBCE10357AD}"/>
    <dgm:cxn modelId="{AB6579AF-2D8D-463F-B351-FDDED1894EB9}" type="presOf" srcId="{9BC8A213-10BF-4316-8EBE-253008D43A48}" destId="{7B787F64-1944-4735-8870-984415194BCB}" srcOrd="0" destOrd="0" presId="urn:microsoft.com/office/officeart/2005/8/layout/hList6"/>
    <dgm:cxn modelId="{319190D9-6310-4997-9946-59B015CA0E6F}" type="presOf" srcId="{C2DFB58C-E716-4251-9637-C79FDA875224}" destId="{D8D6D69E-6065-4746-8D9F-CC9EC7A3F773}" srcOrd="0" destOrd="0" presId="urn:microsoft.com/office/officeart/2005/8/layout/hList6"/>
    <dgm:cxn modelId="{DFF2A0D9-910E-4E41-BC1B-0C0B983C6AB1}" srcId="{F7FFA595-6D2B-4426-8BF0-B53B550C3FE1}" destId="{4098DAC7-2A54-4B28-A08D-770D786D3902}" srcOrd="1" destOrd="0" parTransId="{655537E1-0857-40F9-A826-53B06A0F3C8B}" sibTransId="{2F966045-C6E1-4EA8-91AB-F00F32639FDD}"/>
    <dgm:cxn modelId="{FA1466F7-1BAE-43E0-99AB-D7DBCD1BDAAB}" srcId="{F7FFA595-6D2B-4426-8BF0-B53B550C3FE1}" destId="{C2DFB58C-E716-4251-9637-C79FDA875224}" srcOrd="2" destOrd="0" parTransId="{E1DFB37C-C82F-4C53-8C7F-DE909FFA3CFD}" sibTransId="{44C49296-D582-49D6-9130-548D27A30E1F}"/>
    <dgm:cxn modelId="{59FDB708-A469-4C51-913A-6FC2FF1D372E}" type="presParOf" srcId="{99AE2B7B-75CA-44B5-B5E5-938A2666E498}" destId="{7B787F64-1944-4735-8870-984415194BCB}" srcOrd="0" destOrd="0" presId="urn:microsoft.com/office/officeart/2005/8/layout/hList6"/>
    <dgm:cxn modelId="{BC80C582-C8DF-45BA-97B0-2731E8A3F04B}" type="presParOf" srcId="{99AE2B7B-75CA-44B5-B5E5-938A2666E498}" destId="{3133E155-9B1B-4892-86CB-90572A711F3A}" srcOrd="1" destOrd="0" presId="urn:microsoft.com/office/officeart/2005/8/layout/hList6"/>
    <dgm:cxn modelId="{8A177615-D40A-40D5-B045-3FFB77C9342B}" type="presParOf" srcId="{99AE2B7B-75CA-44B5-B5E5-938A2666E498}" destId="{FC9F19D9-62A3-437C-B3E1-BB509B4848AF}" srcOrd="2" destOrd="0" presId="urn:microsoft.com/office/officeart/2005/8/layout/hList6"/>
    <dgm:cxn modelId="{82F80CE8-75E1-4A5B-ABD2-1D78EBCD6553}" type="presParOf" srcId="{99AE2B7B-75CA-44B5-B5E5-938A2666E498}" destId="{650B0FED-2A0F-40CD-B1C7-3BDAC17044BA}" srcOrd="3" destOrd="0" presId="urn:microsoft.com/office/officeart/2005/8/layout/hList6"/>
    <dgm:cxn modelId="{9333474F-BF1D-4BB2-A0B9-EEBE2AFE7994}" type="presParOf" srcId="{99AE2B7B-75CA-44B5-B5E5-938A2666E498}" destId="{D8D6D69E-6065-4746-8D9F-CC9EC7A3F773}" srcOrd="4" destOrd="0" presId="urn:microsoft.com/office/officeart/2005/8/layout/hList6"/>
    <dgm:cxn modelId="{412AFF59-2DEF-476B-9F1B-61CCF9EED558}" type="presParOf" srcId="{99AE2B7B-75CA-44B5-B5E5-938A2666E498}" destId="{5CA52807-9E41-40E4-B10A-083359F21F55}" srcOrd="5" destOrd="0" presId="urn:microsoft.com/office/officeart/2005/8/layout/hList6"/>
    <dgm:cxn modelId="{9E4CA128-363D-4014-9786-E94E3DFB2B6D}" type="presParOf" srcId="{99AE2B7B-75CA-44B5-B5E5-938A2666E498}" destId="{1AFA502A-73E5-40BF-BD49-8F65C2084FB9}" srcOrd="6" destOrd="0" presId="urn:microsoft.com/office/officeart/2005/8/layout/hList6"/>
    <dgm:cxn modelId="{E8CC70BC-A74A-4498-B0E4-8F068D60CB69}" type="presParOf" srcId="{99AE2B7B-75CA-44B5-B5E5-938A2666E498}" destId="{89F91AC6-F490-41AF-979A-6A681C07FEE8}" srcOrd="7" destOrd="0" presId="urn:microsoft.com/office/officeart/2005/8/layout/hList6"/>
    <dgm:cxn modelId="{B5EA327C-BFE2-435E-821C-C5F617F6E99F}" type="presParOf" srcId="{99AE2B7B-75CA-44B5-B5E5-938A2666E498}" destId="{E103961A-CE1E-4F5B-97EA-271831C69843}" srcOrd="8" destOrd="0" presId="urn:microsoft.com/office/officeart/2005/8/layout/hList6"/>
    <dgm:cxn modelId="{F73B00D9-BD38-4012-A41D-25734684BE03}" type="presParOf" srcId="{99AE2B7B-75CA-44B5-B5E5-938A2666E498}" destId="{D7A65D3A-2BE2-4F44-8A7B-896DFE87064A}" srcOrd="9" destOrd="0" presId="urn:microsoft.com/office/officeart/2005/8/layout/hList6"/>
    <dgm:cxn modelId="{56D9D816-04CC-4B24-AF24-7902C15C5929}" type="presParOf" srcId="{99AE2B7B-75CA-44B5-B5E5-938A2666E498}" destId="{B3E49E2A-6821-4097-AACB-83D7096F8EB6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Diferenciación entre </a:t>
          </a:r>
          <a:r>
            <a:rPr lang="es-ES" dirty="0" err="1"/>
            <a:t>selection</a:t>
          </a:r>
          <a:r>
            <a:rPr lang="es-ES" dirty="0"/>
            <a:t> y </a:t>
          </a:r>
          <a:r>
            <a:rPr lang="es-ES" dirty="0" err="1"/>
            <a:t>merging</a:t>
          </a:r>
          <a:endParaRPr lang="es-ES" dirty="0"/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Gap-</a:t>
          </a:r>
          <a:r>
            <a:rPr lang="es-ES" dirty="0" err="1"/>
            <a:t>acceptance</a:t>
          </a:r>
          <a:r>
            <a:rPr lang="es-ES" dirty="0"/>
            <a:t> para determinar si se cambia o no de carril</a:t>
          </a:r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Tipología del cambio: obligatorio (MLC), opcional (DLC), ...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F2E92341-E70B-43F4-A64E-D196D5D9DC05}" type="pres">
      <dgm:prSet presAssocID="{A64A5B53-8B2D-4F44-A7C2-4C3AC71744EB}" presName="Name0" presStyleCnt="0">
        <dgm:presLayoutVars>
          <dgm:chMax val="7"/>
          <dgm:chPref val="7"/>
          <dgm:dir/>
        </dgm:presLayoutVars>
      </dgm:prSet>
      <dgm:spPr/>
    </dgm:pt>
    <dgm:pt modelId="{148F7786-F94A-4460-88FF-BDF4F1DA27EB}" type="pres">
      <dgm:prSet presAssocID="{A64A5B53-8B2D-4F44-A7C2-4C3AC71744EB}" presName="Name1" presStyleCnt="0"/>
      <dgm:spPr/>
    </dgm:pt>
    <dgm:pt modelId="{38E99D41-1C34-4660-A391-5FC70E794E8D}" type="pres">
      <dgm:prSet presAssocID="{A64A5B53-8B2D-4F44-A7C2-4C3AC71744EB}" presName="cycle" presStyleCnt="0"/>
      <dgm:spPr/>
    </dgm:pt>
    <dgm:pt modelId="{27B73A90-DFF9-4BC9-95B8-46156F451000}" type="pres">
      <dgm:prSet presAssocID="{A64A5B53-8B2D-4F44-A7C2-4C3AC71744EB}" presName="srcNode" presStyleLbl="node1" presStyleIdx="0" presStyleCnt="3"/>
      <dgm:spPr/>
    </dgm:pt>
    <dgm:pt modelId="{2068C629-7B79-4A7D-95B0-6EB34DE18B4E}" type="pres">
      <dgm:prSet presAssocID="{A64A5B53-8B2D-4F44-A7C2-4C3AC71744EB}" presName="conn" presStyleLbl="parChTrans1D2" presStyleIdx="0" presStyleCnt="1"/>
      <dgm:spPr/>
    </dgm:pt>
    <dgm:pt modelId="{1D439BDC-BBBF-4C7C-BD33-D478DC70315B}" type="pres">
      <dgm:prSet presAssocID="{A64A5B53-8B2D-4F44-A7C2-4C3AC71744EB}" presName="extraNode" presStyleLbl="node1" presStyleIdx="0" presStyleCnt="3"/>
      <dgm:spPr/>
    </dgm:pt>
    <dgm:pt modelId="{001F823D-6455-4FA6-B87B-6645CEBC92F3}" type="pres">
      <dgm:prSet presAssocID="{A64A5B53-8B2D-4F44-A7C2-4C3AC71744EB}" presName="dstNode" presStyleLbl="node1" presStyleIdx="0" presStyleCnt="3"/>
      <dgm:spPr/>
    </dgm:pt>
    <dgm:pt modelId="{23A3B8B6-CFAC-4573-9D9C-9A7F2584B3EB}" type="pres">
      <dgm:prSet presAssocID="{B989EC50-6489-42D2-A4DC-7FB52ABD1256}" presName="text_1" presStyleLbl="node1" presStyleIdx="0" presStyleCnt="3">
        <dgm:presLayoutVars>
          <dgm:bulletEnabled val="1"/>
        </dgm:presLayoutVars>
      </dgm:prSet>
      <dgm:spPr/>
    </dgm:pt>
    <dgm:pt modelId="{460E3DAD-91F4-40D1-A3FB-55D04DF03E3E}" type="pres">
      <dgm:prSet presAssocID="{B989EC50-6489-42D2-A4DC-7FB52ABD1256}" presName="accent_1" presStyleCnt="0"/>
      <dgm:spPr/>
    </dgm:pt>
    <dgm:pt modelId="{EB68427C-8AF7-4951-8715-EDC5D8ABAAE7}" type="pres">
      <dgm:prSet presAssocID="{B989EC50-6489-42D2-A4DC-7FB52ABD1256}" presName="accentRepeatNode" presStyleLbl="solidFgAcc1" presStyleIdx="0" presStyleCnt="3"/>
      <dgm:spPr/>
    </dgm:pt>
    <dgm:pt modelId="{6F387DBB-0E0B-4829-8434-7C0260F785F1}" type="pres">
      <dgm:prSet presAssocID="{E47C544C-7A3B-4927-AD3E-3710B493FC21}" presName="text_2" presStyleLbl="node1" presStyleIdx="1" presStyleCnt="3">
        <dgm:presLayoutVars>
          <dgm:bulletEnabled val="1"/>
        </dgm:presLayoutVars>
      </dgm:prSet>
      <dgm:spPr/>
    </dgm:pt>
    <dgm:pt modelId="{6135A97F-4852-443B-8AF5-71EF74AD8026}" type="pres">
      <dgm:prSet presAssocID="{E47C544C-7A3B-4927-AD3E-3710B493FC21}" presName="accent_2" presStyleCnt="0"/>
      <dgm:spPr/>
    </dgm:pt>
    <dgm:pt modelId="{929A39B7-9077-49C5-9D21-65D44990F09C}" type="pres">
      <dgm:prSet presAssocID="{E47C544C-7A3B-4927-AD3E-3710B493FC21}" presName="accentRepeatNode" presStyleLbl="solidFgAcc1" presStyleIdx="1" presStyleCnt="3"/>
      <dgm:spPr/>
    </dgm:pt>
    <dgm:pt modelId="{96B3F738-BEF5-454C-A10D-FF3683DB224A}" type="pres">
      <dgm:prSet presAssocID="{92B02738-AD5B-420D-ABE1-4B79D74E5A14}" presName="text_3" presStyleLbl="node1" presStyleIdx="2" presStyleCnt="3">
        <dgm:presLayoutVars>
          <dgm:bulletEnabled val="1"/>
        </dgm:presLayoutVars>
      </dgm:prSet>
      <dgm:spPr/>
    </dgm:pt>
    <dgm:pt modelId="{5BEB1648-2C9C-4213-A039-5AF3CA69E949}" type="pres">
      <dgm:prSet presAssocID="{92B02738-AD5B-420D-ABE1-4B79D74E5A14}" presName="accent_3" presStyleCnt="0"/>
      <dgm:spPr/>
    </dgm:pt>
    <dgm:pt modelId="{71626D8D-6F06-4F22-A21D-494D363FD527}" type="pres">
      <dgm:prSet presAssocID="{92B02738-AD5B-420D-ABE1-4B79D74E5A14}" presName="accentRepeatNode" presStyleLbl="solidFgAcc1" presStyleIdx="2" presStyleCnt="3"/>
      <dgm:spPr/>
    </dgm:pt>
  </dgm:ptLst>
  <dgm:cxnLst>
    <dgm:cxn modelId="{09628F09-0A8F-41E7-A908-C51B46F213A3}" type="presOf" srcId="{EBF990A1-1367-4A10-875B-82942B562F17}" destId="{2068C629-7B79-4A7D-95B0-6EB34DE18B4E}" srcOrd="0" destOrd="0" presId="urn:microsoft.com/office/officeart/2008/layout/VerticalCurvedList"/>
    <dgm:cxn modelId="{B31DC61F-D5D2-4782-B61F-AC94E0441B03}" type="presOf" srcId="{B989EC50-6489-42D2-A4DC-7FB52ABD1256}" destId="{23A3B8B6-CFAC-4573-9D9C-9A7F2584B3EB}" srcOrd="0" destOrd="0" presId="urn:microsoft.com/office/officeart/2008/layout/VerticalCurvedList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48CB026B-C231-4565-B569-E18C6FE0189E}" type="presOf" srcId="{92B02738-AD5B-420D-ABE1-4B79D74E5A14}" destId="{96B3F738-BEF5-454C-A10D-FF3683DB224A}" srcOrd="0" destOrd="0" presId="urn:microsoft.com/office/officeart/2008/layout/VerticalCurvedList"/>
    <dgm:cxn modelId="{2A84E6C3-6AF8-4A10-8863-4A06D0F0F4AC}" type="presOf" srcId="{A64A5B53-8B2D-4F44-A7C2-4C3AC71744EB}" destId="{F2E92341-E70B-43F4-A64E-D196D5D9DC05}" srcOrd="0" destOrd="0" presId="urn:microsoft.com/office/officeart/2008/layout/VerticalCurvedList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0D2E7BEC-5E35-4F10-8518-46F2CE23124C}" type="presOf" srcId="{E47C544C-7A3B-4927-AD3E-3710B493FC21}" destId="{6F387DBB-0E0B-4829-8434-7C0260F785F1}" srcOrd="0" destOrd="0" presId="urn:microsoft.com/office/officeart/2008/layout/VerticalCurvedList"/>
    <dgm:cxn modelId="{2521A596-28DB-49E8-85CC-12BC022BE963}" type="presParOf" srcId="{F2E92341-E70B-43F4-A64E-D196D5D9DC05}" destId="{148F7786-F94A-4460-88FF-BDF4F1DA27EB}" srcOrd="0" destOrd="0" presId="urn:microsoft.com/office/officeart/2008/layout/VerticalCurvedList"/>
    <dgm:cxn modelId="{D0F0E957-3689-4DC4-A393-DF7B20D3E367}" type="presParOf" srcId="{148F7786-F94A-4460-88FF-BDF4F1DA27EB}" destId="{38E99D41-1C34-4660-A391-5FC70E794E8D}" srcOrd="0" destOrd="0" presId="urn:microsoft.com/office/officeart/2008/layout/VerticalCurvedList"/>
    <dgm:cxn modelId="{E351DC79-35FB-46CE-A337-6B150DC6C026}" type="presParOf" srcId="{38E99D41-1C34-4660-A391-5FC70E794E8D}" destId="{27B73A90-DFF9-4BC9-95B8-46156F451000}" srcOrd="0" destOrd="0" presId="urn:microsoft.com/office/officeart/2008/layout/VerticalCurvedList"/>
    <dgm:cxn modelId="{F62D23EE-A0DB-44DB-897D-104A85425C99}" type="presParOf" srcId="{38E99D41-1C34-4660-A391-5FC70E794E8D}" destId="{2068C629-7B79-4A7D-95B0-6EB34DE18B4E}" srcOrd="1" destOrd="0" presId="urn:microsoft.com/office/officeart/2008/layout/VerticalCurvedList"/>
    <dgm:cxn modelId="{91FC7112-9739-4D15-8BA9-858B165E5D3B}" type="presParOf" srcId="{38E99D41-1C34-4660-A391-5FC70E794E8D}" destId="{1D439BDC-BBBF-4C7C-BD33-D478DC70315B}" srcOrd="2" destOrd="0" presId="urn:microsoft.com/office/officeart/2008/layout/VerticalCurvedList"/>
    <dgm:cxn modelId="{61348906-C57D-4396-865C-5688936F47E2}" type="presParOf" srcId="{38E99D41-1C34-4660-A391-5FC70E794E8D}" destId="{001F823D-6455-4FA6-B87B-6645CEBC92F3}" srcOrd="3" destOrd="0" presId="urn:microsoft.com/office/officeart/2008/layout/VerticalCurvedList"/>
    <dgm:cxn modelId="{EE651F47-9B50-440A-919A-E0175263DD8A}" type="presParOf" srcId="{148F7786-F94A-4460-88FF-BDF4F1DA27EB}" destId="{23A3B8B6-CFAC-4573-9D9C-9A7F2584B3EB}" srcOrd="1" destOrd="0" presId="urn:microsoft.com/office/officeart/2008/layout/VerticalCurvedList"/>
    <dgm:cxn modelId="{D43DB580-0EB2-4A4C-AC99-A3EA73ADE167}" type="presParOf" srcId="{148F7786-F94A-4460-88FF-BDF4F1DA27EB}" destId="{460E3DAD-91F4-40D1-A3FB-55D04DF03E3E}" srcOrd="2" destOrd="0" presId="urn:microsoft.com/office/officeart/2008/layout/VerticalCurvedList"/>
    <dgm:cxn modelId="{DAC02F1D-E6DB-48E7-B19D-6DFF77DA3F86}" type="presParOf" srcId="{460E3DAD-91F4-40D1-A3FB-55D04DF03E3E}" destId="{EB68427C-8AF7-4951-8715-EDC5D8ABAAE7}" srcOrd="0" destOrd="0" presId="urn:microsoft.com/office/officeart/2008/layout/VerticalCurvedList"/>
    <dgm:cxn modelId="{E152A0CA-0401-4579-B01C-3EEEEB1A5AE3}" type="presParOf" srcId="{148F7786-F94A-4460-88FF-BDF4F1DA27EB}" destId="{6F387DBB-0E0B-4829-8434-7C0260F785F1}" srcOrd="3" destOrd="0" presId="urn:microsoft.com/office/officeart/2008/layout/VerticalCurvedList"/>
    <dgm:cxn modelId="{F0F9A790-1B3A-4E17-AEF1-88ECC0864EEB}" type="presParOf" srcId="{148F7786-F94A-4460-88FF-BDF4F1DA27EB}" destId="{6135A97F-4852-443B-8AF5-71EF74AD8026}" srcOrd="4" destOrd="0" presId="urn:microsoft.com/office/officeart/2008/layout/VerticalCurvedList"/>
    <dgm:cxn modelId="{55AE2D6A-40E4-4766-8027-1B1B289B61E0}" type="presParOf" srcId="{6135A97F-4852-443B-8AF5-71EF74AD8026}" destId="{929A39B7-9077-49C5-9D21-65D44990F09C}" srcOrd="0" destOrd="0" presId="urn:microsoft.com/office/officeart/2008/layout/VerticalCurvedList"/>
    <dgm:cxn modelId="{AFDD19EF-F1F5-4ABB-9B98-74DA8EE3C264}" type="presParOf" srcId="{148F7786-F94A-4460-88FF-BDF4F1DA27EB}" destId="{96B3F738-BEF5-454C-A10D-FF3683DB224A}" srcOrd="5" destOrd="0" presId="urn:microsoft.com/office/officeart/2008/layout/VerticalCurvedList"/>
    <dgm:cxn modelId="{6787427F-390C-4B1A-8D78-ADA70FFAEF26}" type="presParOf" srcId="{148F7786-F94A-4460-88FF-BDF4F1DA27EB}" destId="{5BEB1648-2C9C-4213-A039-5AF3CA69E949}" srcOrd="6" destOrd="0" presId="urn:microsoft.com/office/officeart/2008/layout/VerticalCurvedList"/>
    <dgm:cxn modelId="{FCF907A7-FDA5-4289-9ADC-95C4973E651A}" type="presParOf" srcId="{5BEB1648-2C9C-4213-A039-5AF3CA69E949}" destId="{71626D8D-6F06-4F22-A21D-494D363FD52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4A5B53-8B2D-4F44-A7C2-4C3AC71744EB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989EC50-6489-42D2-A4DC-7FB52ABD1256}">
      <dgm:prSet phldrT="[Text]"/>
      <dgm:spPr/>
      <dgm:t>
        <a:bodyPr/>
        <a:lstStyle/>
        <a:p>
          <a:r>
            <a:rPr lang="es-ES" dirty="0"/>
            <a:t>Modelo de </a:t>
          </a:r>
          <a:r>
            <a:rPr lang="es-ES" dirty="0" err="1"/>
            <a:t>Gipps</a:t>
          </a:r>
          <a:endParaRPr lang="es-ES" dirty="0"/>
        </a:p>
      </dgm:t>
    </dgm:pt>
    <dgm:pt modelId="{AA337F4D-B0DE-41EE-A4C4-C47CFB308911}" type="parTrans" cxnId="{35CFDDE5-BA48-4535-A372-FFD0E7649680}">
      <dgm:prSet/>
      <dgm:spPr/>
      <dgm:t>
        <a:bodyPr/>
        <a:lstStyle/>
        <a:p>
          <a:endParaRPr lang="es-ES"/>
        </a:p>
      </dgm:t>
    </dgm:pt>
    <dgm:pt modelId="{EBF990A1-1367-4A10-875B-82942B562F17}" type="sibTrans" cxnId="{35CFDDE5-BA48-4535-A372-FFD0E7649680}">
      <dgm:prSet/>
      <dgm:spPr/>
      <dgm:t>
        <a:bodyPr/>
        <a:lstStyle/>
        <a:p>
          <a:endParaRPr lang="es-ES"/>
        </a:p>
      </dgm:t>
    </dgm:pt>
    <dgm:pt modelId="{E47C544C-7A3B-4927-AD3E-3710B493FC21}">
      <dgm:prSet phldrT="[Text]"/>
      <dgm:spPr/>
      <dgm:t>
        <a:bodyPr/>
        <a:lstStyle/>
        <a:p>
          <a:r>
            <a:rPr lang="es-ES" dirty="0"/>
            <a:t>Árboles de secuencia (</a:t>
          </a:r>
          <a:r>
            <a:rPr lang="es-ES" dirty="0" err="1"/>
            <a:t>e.g</a:t>
          </a:r>
          <a:r>
            <a:rPr lang="es-ES" dirty="0"/>
            <a:t>. [</a:t>
          </a:r>
          <a:r>
            <a:rPr lang="es-ES" dirty="0" err="1"/>
            <a:t>Hidas</a:t>
          </a:r>
          <a:r>
            <a:rPr lang="es-ES" dirty="0"/>
            <a:t>, 2002])</a:t>
          </a:r>
        </a:p>
      </dgm:t>
    </dgm:pt>
    <dgm:pt modelId="{76EF5AD2-338B-444E-AAC3-76017664053F}" type="parTrans" cxnId="{8202D43B-F053-499C-B6D5-E8D992DC369E}">
      <dgm:prSet/>
      <dgm:spPr/>
      <dgm:t>
        <a:bodyPr/>
        <a:lstStyle/>
        <a:p>
          <a:endParaRPr lang="es-ES"/>
        </a:p>
      </dgm:t>
    </dgm:pt>
    <dgm:pt modelId="{9E346EBA-36C6-40DD-B7E5-A7CBBAA8DDBA}" type="sibTrans" cxnId="{8202D43B-F053-499C-B6D5-E8D992DC369E}">
      <dgm:prSet/>
      <dgm:spPr/>
      <dgm:t>
        <a:bodyPr/>
        <a:lstStyle/>
        <a:p>
          <a:endParaRPr lang="es-ES"/>
        </a:p>
      </dgm:t>
    </dgm:pt>
    <dgm:pt modelId="{92B02738-AD5B-420D-ABE1-4B79D74E5A14}">
      <dgm:prSet phldrT="[Text]"/>
      <dgm:spPr/>
      <dgm:t>
        <a:bodyPr/>
        <a:lstStyle/>
        <a:p>
          <a:r>
            <a:rPr lang="es-ES" dirty="0"/>
            <a:t>Árboles probabilísticos (</a:t>
          </a:r>
          <a:r>
            <a:rPr lang="es-ES" dirty="0" err="1"/>
            <a:t>e.g</a:t>
          </a:r>
          <a:r>
            <a:rPr lang="es-ES" dirty="0"/>
            <a:t>. [Toledo et. al. 2007])</a:t>
          </a:r>
        </a:p>
      </dgm:t>
    </dgm:pt>
    <dgm:pt modelId="{65D4FA38-CAF3-444D-A4DC-E9EA5A49B853}" type="parTrans" cxnId="{17C38D63-EFF3-43F4-B3AB-2464DB0C9CA2}">
      <dgm:prSet/>
      <dgm:spPr/>
      <dgm:t>
        <a:bodyPr/>
        <a:lstStyle/>
        <a:p>
          <a:endParaRPr lang="es-ES"/>
        </a:p>
      </dgm:t>
    </dgm:pt>
    <dgm:pt modelId="{FD55A6DB-8C08-454D-BB73-7064333D9CB3}" type="sibTrans" cxnId="{17C38D63-EFF3-43F4-B3AB-2464DB0C9CA2}">
      <dgm:prSet/>
      <dgm:spPr/>
      <dgm:t>
        <a:bodyPr/>
        <a:lstStyle/>
        <a:p>
          <a:endParaRPr lang="es-ES"/>
        </a:p>
      </dgm:t>
    </dgm:pt>
    <dgm:pt modelId="{76C212A4-45F2-4109-AF07-347F139D41A9}">
      <dgm:prSet phldrT="[Text]"/>
      <dgm:spPr/>
      <dgm:t>
        <a:bodyPr/>
        <a:lstStyle/>
        <a:p>
          <a:r>
            <a:rPr lang="es-ES" dirty="0"/>
            <a:t>Primer trabajo real que integra comportamientos longitudinal [</a:t>
          </a:r>
          <a:r>
            <a:rPr lang="es-ES" dirty="0" err="1"/>
            <a:t>Gipps</a:t>
          </a:r>
          <a:r>
            <a:rPr lang="es-ES" dirty="0"/>
            <a:t>, 1981</a:t>
          </a:r>
          <a:r>
            <a:rPr lang="es-ES" baseline="0" dirty="0"/>
            <a:t>] y lateral [</a:t>
          </a:r>
          <a:r>
            <a:rPr lang="es-ES" baseline="0" dirty="0" err="1"/>
            <a:t>Gipps</a:t>
          </a:r>
          <a:r>
            <a:rPr lang="es-ES" baseline="0" dirty="0"/>
            <a:t>, 1986]</a:t>
          </a:r>
          <a:endParaRPr lang="es-ES" dirty="0"/>
        </a:p>
      </dgm:t>
    </dgm:pt>
    <dgm:pt modelId="{19892C2B-FA3C-48C1-A31D-7FE86C9E2004}" type="parTrans" cxnId="{2DD34047-B68A-4741-BFF9-95471878C824}">
      <dgm:prSet/>
      <dgm:spPr/>
      <dgm:t>
        <a:bodyPr/>
        <a:lstStyle/>
        <a:p>
          <a:endParaRPr lang="es-ES"/>
        </a:p>
      </dgm:t>
    </dgm:pt>
    <dgm:pt modelId="{1FE8D948-54F3-4629-A462-3ED1EDE059F5}" type="sibTrans" cxnId="{2DD34047-B68A-4741-BFF9-95471878C824}">
      <dgm:prSet/>
      <dgm:spPr/>
      <dgm:t>
        <a:bodyPr/>
        <a:lstStyle/>
        <a:p>
          <a:endParaRPr lang="es-ES"/>
        </a:p>
      </dgm:t>
    </dgm:pt>
    <dgm:pt modelId="{FE207CD7-68EE-4605-90D7-73AC4CD3237C}">
      <dgm:prSet phldrT="[Text]"/>
      <dgm:spPr/>
      <dgm:t>
        <a:bodyPr/>
        <a:lstStyle/>
        <a:p>
          <a:r>
            <a:rPr lang="es-ES" dirty="0"/>
            <a:t>Problema: Interbloqueos y ejecuciones de acciones ordenadas</a:t>
          </a:r>
        </a:p>
      </dgm:t>
    </dgm:pt>
    <dgm:pt modelId="{81CA71D7-18FC-455E-BBED-862C9D4F9B25}" type="parTrans" cxnId="{6A589FD9-9D03-41B9-8CCC-39389F82282E}">
      <dgm:prSet/>
      <dgm:spPr/>
      <dgm:t>
        <a:bodyPr/>
        <a:lstStyle/>
        <a:p>
          <a:endParaRPr lang="es-ES"/>
        </a:p>
      </dgm:t>
    </dgm:pt>
    <dgm:pt modelId="{667E2CE0-D808-4F8A-8789-3B40D8CF3DB0}" type="sibTrans" cxnId="{6A589FD9-9D03-41B9-8CCC-39389F82282E}">
      <dgm:prSet/>
      <dgm:spPr/>
      <dgm:t>
        <a:bodyPr/>
        <a:lstStyle/>
        <a:p>
          <a:endParaRPr lang="es-ES"/>
        </a:p>
      </dgm:t>
    </dgm:pt>
    <dgm:pt modelId="{31F52DB9-2C40-4A53-8E06-DC86E994E39F}">
      <dgm:prSet/>
      <dgm:spPr/>
      <dgm:t>
        <a:bodyPr/>
        <a:lstStyle/>
        <a:p>
          <a:r>
            <a:rPr lang="es-ES" dirty="0"/>
            <a:t>Asignación de probabilidades</a:t>
          </a:r>
        </a:p>
      </dgm:t>
    </dgm:pt>
    <dgm:pt modelId="{F5A18C77-1705-462A-BDDD-3D3A8352E801}" type="parTrans" cxnId="{DCA4A6EA-B87E-46DA-9419-F5454A3B1928}">
      <dgm:prSet/>
      <dgm:spPr/>
      <dgm:t>
        <a:bodyPr/>
        <a:lstStyle/>
        <a:p>
          <a:endParaRPr lang="es-ES"/>
        </a:p>
      </dgm:t>
    </dgm:pt>
    <dgm:pt modelId="{FDE45181-807F-4428-8066-1BF68D8192E0}" type="sibTrans" cxnId="{DCA4A6EA-B87E-46DA-9419-F5454A3B1928}">
      <dgm:prSet/>
      <dgm:spPr/>
      <dgm:t>
        <a:bodyPr/>
        <a:lstStyle/>
        <a:p>
          <a:endParaRPr lang="es-ES"/>
        </a:p>
      </dgm:t>
    </dgm:pt>
    <dgm:pt modelId="{C521BEBA-7B49-408E-85C5-E9D8C5FF7569}">
      <dgm:prSet/>
      <dgm:spPr/>
      <dgm:t>
        <a:bodyPr/>
        <a:lstStyle/>
        <a:p>
          <a:r>
            <a:rPr lang="es-ES" dirty="0"/>
            <a:t>Explosión combinatoria de acciones</a:t>
          </a:r>
        </a:p>
      </dgm:t>
    </dgm:pt>
    <dgm:pt modelId="{ECFE6C9E-20C0-4262-8F8F-92E111E26C44}" type="parTrans" cxnId="{FD58CA31-96A7-40DC-98C1-CE1EBAF90D76}">
      <dgm:prSet/>
      <dgm:spPr/>
      <dgm:t>
        <a:bodyPr/>
        <a:lstStyle/>
        <a:p>
          <a:endParaRPr lang="es-ES"/>
        </a:p>
      </dgm:t>
    </dgm:pt>
    <dgm:pt modelId="{74F038EA-A8CB-45B9-9A94-13D6F8A2ADD4}" type="sibTrans" cxnId="{FD58CA31-96A7-40DC-98C1-CE1EBAF90D76}">
      <dgm:prSet/>
      <dgm:spPr/>
      <dgm:t>
        <a:bodyPr/>
        <a:lstStyle/>
        <a:p>
          <a:endParaRPr lang="es-ES"/>
        </a:p>
      </dgm:t>
    </dgm:pt>
    <dgm:pt modelId="{7F2B66C0-D9AF-45A8-9154-8DB27592DF4B}">
      <dgm:prSet/>
      <dgm:spPr/>
      <dgm:t>
        <a:bodyPr/>
        <a:lstStyle/>
        <a:p>
          <a:r>
            <a:rPr lang="es-ES" dirty="0"/>
            <a:t>Mismo problema con las ejecuciones de acciones ordenadas.</a:t>
          </a:r>
        </a:p>
      </dgm:t>
    </dgm:pt>
    <dgm:pt modelId="{FDEEBB43-163D-499C-8BE5-DD9016E35BBF}" type="sibTrans" cxnId="{762A00D6-0338-4D39-A218-24253A44FF02}">
      <dgm:prSet/>
      <dgm:spPr/>
      <dgm:t>
        <a:bodyPr/>
        <a:lstStyle/>
        <a:p>
          <a:endParaRPr lang="es-ES"/>
        </a:p>
      </dgm:t>
    </dgm:pt>
    <dgm:pt modelId="{25D98764-3C80-460B-A7D6-31619A740248}" type="parTrans" cxnId="{762A00D6-0338-4D39-A218-24253A44FF02}">
      <dgm:prSet/>
      <dgm:spPr/>
      <dgm:t>
        <a:bodyPr/>
        <a:lstStyle/>
        <a:p>
          <a:endParaRPr lang="es-ES"/>
        </a:p>
      </dgm:t>
    </dgm:pt>
    <dgm:pt modelId="{90791DF2-7076-4C78-AF57-F3DD06676A4E}" type="pres">
      <dgm:prSet presAssocID="{A64A5B53-8B2D-4F44-A7C2-4C3AC71744EB}" presName="Name0" presStyleCnt="0">
        <dgm:presLayoutVars>
          <dgm:dir/>
          <dgm:animLvl val="lvl"/>
          <dgm:resizeHandles val="exact"/>
        </dgm:presLayoutVars>
      </dgm:prSet>
      <dgm:spPr/>
    </dgm:pt>
    <dgm:pt modelId="{FCC338A0-B303-4718-9778-38F4CEA4BF28}" type="pres">
      <dgm:prSet presAssocID="{92B02738-AD5B-420D-ABE1-4B79D74E5A14}" presName="boxAndChildren" presStyleCnt="0"/>
      <dgm:spPr/>
    </dgm:pt>
    <dgm:pt modelId="{9EA9EA11-CCB6-4CCB-A7EC-84A344BE48E8}" type="pres">
      <dgm:prSet presAssocID="{92B02738-AD5B-420D-ABE1-4B79D74E5A14}" presName="parentTextBox" presStyleLbl="node1" presStyleIdx="0" presStyleCnt="3"/>
      <dgm:spPr/>
    </dgm:pt>
    <dgm:pt modelId="{E98DF222-5449-4E0F-8DF8-EDD004B8B3FB}" type="pres">
      <dgm:prSet presAssocID="{92B02738-AD5B-420D-ABE1-4B79D74E5A14}" presName="entireBox" presStyleLbl="node1" presStyleIdx="0" presStyleCnt="3"/>
      <dgm:spPr/>
    </dgm:pt>
    <dgm:pt modelId="{A8923D9A-6181-43C8-AC36-2E4A78D075B2}" type="pres">
      <dgm:prSet presAssocID="{92B02738-AD5B-420D-ABE1-4B79D74E5A14}" presName="descendantBox" presStyleCnt="0"/>
      <dgm:spPr/>
    </dgm:pt>
    <dgm:pt modelId="{54109001-6A7E-4D8F-927E-360A29B562EB}" type="pres">
      <dgm:prSet presAssocID="{31F52DB9-2C40-4A53-8E06-DC86E994E39F}" presName="childTextBox" presStyleLbl="fgAccFollowNode1" presStyleIdx="0" presStyleCnt="5">
        <dgm:presLayoutVars>
          <dgm:bulletEnabled val="1"/>
        </dgm:presLayoutVars>
      </dgm:prSet>
      <dgm:spPr/>
    </dgm:pt>
    <dgm:pt modelId="{D0362169-21C6-4CE6-A95A-E4799352F916}" type="pres">
      <dgm:prSet presAssocID="{C521BEBA-7B49-408E-85C5-E9D8C5FF7569}" presName="childTextBox" presStyleLbl="fgAccFollowNode1" presStyleIdx="1" presStyleCnt="5">
        <dgm:presLayoutVars>
          <dgm:bulletEnabled val="1"/>
        </dgm:presLayoutVars>
      </dgm:prSet>
      <dgm:spPr/>
    </dgm:pt>
    <dgm:pt modelId="{D76D90DD-2734-4896-9C2C-0921902F560D}" type="pres">
      <dgm:prSet presAssocID="{9E346EBA-36C6-40DD-B7E5-A7CBBAA8DDBA}" presName="sp" presStyleCnt="0"/>
      <dgm:spPr/>
    </dgm:pt>
    <dgm:pt modelId="{E0D61B8B-06C9-46AD-BFD6-C11DE5041D5A}" type="pres">
      <dgm:prSet presAssocID="{E47C544C-7A3B-4927-AD3E-3710B493FC21}" presName="arrowAndChildren" presStyleCnt="0"/>
      <dgm:spPr/>
    </dgm:pt>
    <dgm:pt modelId="{E3BE747B-C3EB-4560-93F1-AC4133322BAB}" type="pres">
      <dgm:prSet presAssocID="{E47C544C-7A3B-4927-AD3E-3710B493FC21}" presName="parentTextArrow" presStyleLbl="node1" presStyleIdx="0" presStyleCnt="3"/>
      <dgm:spPr/>
    </dgm:pt>
    <dgm:pt modelId="{7E7118B3-54E2-462D-B3F0-9CB0C0B3BC22}" type="pres">
      <dgm:prSet presAssocID="{E47C544C-7A3B-4927-AD3E-3710B493FC21}" presName="arrow" presStyleLbl="node1" presStyleIdx="1" presStyleCnt="3"/>
      <dgm:spPr/>
    </dgm:pt>
    <dgm:pt modelId="{655BB2EF-3CDC-4D50-962E-CB0D23BE9064}" type="pres">
      <dgm:prSet presAssocID="{E47C544C-7A3B-4927-AD3E-3710B493FC21}" presName="descendantArrow" presStyleCnt="0"/>
      <dgm:spPr/>
    </dgm:pt>
    <dgm:pt modelId="{82E6FC53-8E34-4B8C-BEAE-F3F99154A8FE}" type="pres">
      <dgm:prSet presAssocID="{7F2B66C0-D9AF-45A8-9154-8DB27592DF4B}" presName="childTextArrow" presStyleLbl="fgAccFollowNode1" presStyleIdx="2" presStyleCnt="5">
        <dgm:presLayoutVars>
          <dgm:bulletEnabled val="1"/>
        </dgm:presLayoutVars>
      </dgm:prSet>
      <dgm:spPr/>
    </dgm:pt>
    <dgm:pt modelId="{7630AF79-F6D1-4414-9C28-5F70908A65CC}" type="pres">
      <dgm:prSet presAssocID="{EBF990A1-1367-4A10-875B-82942B562F17}" presName="sp" presStyleCnt="0"/>
      <dgm:spPr/>
    </dgm:pt>
    <dgm:pt modelId="{7863A11E-2A40-414B-9B60-416BD962536B}" type="pres">
      <dgm:prSet presAssocID="{B989EC50-6489-42D2-A4DC-7FB52ABD1256}" presName="arrowAndChildren" presStyleCnt="0"/>
      <dgm:spPr/>
    </dgm:pt>
    <dgm:pt modelId="{740C5A5C-9CED-4594-BC36-B9A60CEB32F5}" type="pres">
      <dgm:prSet presAssocID="{B989EC50-6489-42D2-A4DC-7FB52ABD1256}" presName="parentTextArrow" presStyleLbl="node1" presStyleIdx="1" presStyleCnt="3"/>
      <dgm:spPr/>
    </dgm:pt>
    <dgm:pt modelId="{D1CF2FF5-8DB8-4E4E-9FE7-9E1987FE2F4D}" type="pres">
      <dgm:prSet presAssocID="{B989EC50-6489-42D2-A4DC-7FB52ABD1256}" presName="arrow" presStyleLbl="node1" presStyleIdx="2" presStyleCnt="3"/>
      <dgm:spPr/>
    </dgm:pt>
    <dgm:pt modelId="{69DE2110-68D9-4DF2-8306-B9E87F972BC3}" type="pres">
      <dgm:prSet presAssocID="{B989EC50-6489-42D2-A4DC-7FB52ABD1256}" presName="descendantArrow" presStyleCnt="0"/>
      <dgm:spPr/>
    </dgm:pt>
    <dgm:pt modelId="{5D425234-9699-47BF-9695-B468F6934C5C}" type="pres">
      <dgm:prSet presAssocID="{76C212A4-45F2-4109-AF07-347F139D41A9}" presName="childTextArrow" presStyleLbl="fgAccFollowNode1" presStyleIdx="3" presStyleCnt="5">
        <dgm:presLayoutVars>
          <dgm:bulletEnabled val="1"/>
        </dgm:presLayoutVars>
      </dgm:prSet>
      <dgm:spPr/>
    </dgm:pt>
    <dgm:pt modelId="{8882F345-8CE8-4E57-BB01-2A2A2548A385}" type="pres">
      <dgm:prSet presAssocID="{FE207CD7-68EE-4605-90D7-73AC4CD3237C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CE9AE010-F64B-43E6-8BCF-7C1A3E93D605}" type="presOf" srcId="{76C212A4-45F2-4109-AF07-347F139D41A9}" destId="{5D425234-9699-47BF-9695-B468F6934C5C}" srcOrd="0" destOrd="0" presId="urn:microsoft.com/office/officeart/2005/8/layout/process4"/>
    <dgm:cxn modelId="{D5E7121B-F73B-457A-AC5F-4B0E3DBD04C0}" type="presOf" srcId="{B989EC50-6489-42D2-A4DC-7FB52ABD1256}" destId="{740C5A5C-9CED-4594-BC36-B9A60CEB32F5}" srcOrd="0" destOrd="0" presId="urn:microsoft.com/office/officeart/2005/8/layout/process4"/>
    <dgm:cxn modelId="{5DB80A1F-83C6-4730-B9CD-74D0C94AC26C}" type="presOf" srcId="{E47C544C-7A3B-4927-AD3E-3710B493FC21}" destId="{7E7118B3-54E2-462D-B3F0-9CB0C0B3BC22}" srcOrd="1" destOrd="0" presId="urn:microsoft.com/office/officeart/2005/8/layout/process4"/>
    <dgm:cxn modelId="{FD58CA31-96A7-40DC-98C1-CE1EBAF90D76}" srcId="{92B02738-AD5B-420D-ABE1-4B79D74E5A14}" destId="{C521BEBA-7B49-408E-85C5-E9D8C5FF7569}" srcOrd="1" destOrd="0" parTransId="{ECFE6C9E-20C0-4262-8F8F-92E111E26C44}" sibTransId="{74F038EA-A8CB-45B9-9A94-13D6F8A2ADD4}"/>
    <dgm:cxn modelId="{8202D43B-F053-499C-B6D5-E8D992DC369E}" srcId="{A64A5B53-8B2D-4F44-A7C2-4C3AC71744EB}" destId="{E47C544C-7A3B-4927-AD3E-3710B493FC21}" srcOrd="1" destOrd="0" parTransId="{76EF5AD2-338B-444E-AAC3-76017664053F}" sibTransId="{9E346EBA-36C6-40DD-B7E5-A7CBBAA8DDBA}"/>
    <dgm:cxn modelId="{17C38D63-EFF3-43F4-B3AB-2464DB0C9CA2}" srcId="{A64A5B53-8B2D-4F44-A7C2-4C3AC71744EB}" destId="{92B02738-AD5B-420D-ABE1-4B79D74E5A14}" srcOrd="2" destOrd="0" parTransId="{65D4FA38-CAF3-444D-A4DC-E9EA5A49B853}" sibTransId="{FD55A6DB-8C08-454D-BB73-7064333D9CB3}"/>
    <dgm:cxn modelId="{2DD34047-B68A-4741-BFF9-95471878C824}" srcId="{B989EC50-6489-42D2-A4DC-7FB52ABD1256}" destId="{76C212A4-45F2-4109-AF07-347F139D41A9}" srcOrd="0" destOrd="0" parTransId="{19892C2B-FA3C-48C1-A31D-7FE86C9E2004}" sibTransId="{1FE8D948-54F3-4629-A462-3ED1EDE059F5}"/>
    <dgm:cxn modelId="{848CAC59-A27F-4C49-B4BB-B67AFB2509A5}" type="presOf" srcId="{FE207CD7-68EE-4605-90D7-73AC4CD3237C}" destId="{8882F345-8CE8-4E57-BB01-2A2A2548A385}" srcOrd="0" destOrd="0" presId="urn:microsoft.com/office/officeart/2005/8/layout/process4"/>
    <dgm:cxn modelId="{98FA1C7C-A424-4A5C-984D-F3D265F0065A}" type="presOf" srcId="{B989EC50-6489-42D2-A4DC-7FB52ABD1256}" destId="{D1CF2FF5-8DB8-4E4E-9FE7-9E1987FE2F4D}" srcOrd="1" destOrd="0" presId="urn:microsoft.com/office/officeart/2005/8/layout/process4"/>
    <dgm:cxn modelId="{75318083-FA8A-425E-868D-B31A88024CC2}" type="presOf" srcId="{C521BEBA-7B49-408E-85C5-E9D8C5FF7569}" destId="{D0362169-21C6-4CE6-A95A-E4799352F916}" srcOrd="0" destOrd="0" presId="urn:microsoft.com/office/officeart/2005/8/layout/process4"/>
    <dgm:cxn modelId="{2FED6A88-2F45-4709-A488-22A0ABDDB225}" type="presOf" srcId="{92B02738-AD5B-420D-ABE1-4B79D74E5A14}" destId="{9EA9EA11-CCB6-4CCB-A7EC-84A344BE48E8}" srcOrd="0" destOrd="0" presId="urn:microsoft.com/office/officeart/2005/8/layout/process4"/>
    <dgm:cxn modelId="{F6D48C99-A26C-4208-91F6-88B5531546A3}" type="presOf" srcId="{7F2B66C0-D9AF-45A8-9154-8DB27592DF4B}" destId="{82E6FC53-8E34-4B8C-BEAE-F3F99154A8FE}" srcOrd="0" destOrd="0" presId="urn:microsoft.com/office/officeart/2005/8/layout/process4"/>
    <dgm:cxn modelId="{47DFE59B-415E-4D15-9A8F-9846280B0E13}" type="presOf" srcId="{E47C544C-7A3B-4927-AD3E-3710B493FC21}" destId="{E3BE747B-C3EB-4560-93F1-AC4133322BAB}" srcOrd="0" destOrd="0" presId="urn:microsoft.com/office/officeart/2005/8/layout/process4"/>
    <dgm:cxn modelId="{5D3AFFA0-ADE8-4590-AEDE-5557FF79A70D}" type="presOf" srcId="{31F52DB9-2C40-4A53-8E06-DC86E994E39F}" destId="{54109001-6A7E-4D8F-927E-360A29B562EB}" srcOrd="0" destOrd="0" presId="urn:microsoft.com/office/officeart/2005/8/layout/process4"/>
    <dgm:cxn modelId="{FBCE3FAF-C184-4E7C-8440-07B632A56FA5}" type="presOf" srcId="{92B02738-AD5B-420D-ABE1-4B79D74E5A14}" destId="{E98DF222-5449-4E0F-8DF8-EDD004B8B3FB}" srcOrd="1" destOrd="0" presId="urn:microsoft.com/office/officeart/2005/8/layout/process4"/>
    <dgm:cxn modelId="{AD67FAB5-DB06-4145-932E-898FFC2C954D}" type="presOf" srcId="{A64A5B53-8B2D-4F44-A7C2-4C3AC71744EB}" destId="{90791DF2-7076-4C78-AF57-F3DD06676A4E}" srcOrd="0" destOrd="0" presId="urn:microsoft.com/office/officeart/2005/8/layout/process4"/>
    <dgm:cxn modelId="{762A00D6-0338-4D39-A218-24253A44FF02}" srcId="{E47C544C-7A3B-4927-AD3E-3710B493FC21}" destId="{7F2B66C0-D9AF-45A8-9154-8DB27592DF4B}" srcOrd="0" destOrd="0" parTransId="{25D98764-3C80-460B-A7D6-31619A740248}" sibTransId="{FDEEBB43-163D-499C-8BE5-DD9016E35BBF}"/>
    <dgm:cxn modelId="{6A589FD9-9D03-41B9-8CCC-39389F82282E}" srcId="{B989EC50-6489-42D2-A4DC-7FB52ABD1256}" destId="{FE207CD7-68EE-4605-90D7-73AC4CD3237C}" srcOrd="1" destOrd="0" parTransId="{81CA71D7-18FC-455E-BBED-862C9D4F9B25}" sibTransId="{667E2CE0-D808-4F8A-8789-3B40D8CF3DB0}"/>
    <dgm:cxn modelId="{35CFDDE5-BA48-4535-A372-FFD0E7649680}" srcId="{A64A5B53-8B2D-4F44-A7C2-4C3AC71744EB}" destId="{B989EC50-6489-42D2-A4DC-7FB52ABD1256}" srcOrd="0" destOrd="0" parTransId="{AA337F4D-B0DE-41EE-A4C4-C47CFB308911}" sibTransId="{EBF990A1-1367-4A10-875B-82942B562F17}"/>
    <dgm:cxn modelId="{DCA4A6EA-B87E-46DA-9419-F5454A3B1928}" srcId="{92B02738-AD5B-420D-ABE1-4B79D74E5A14}" destId="{31F52DB9-2C40-4A53-8E06-DC86E994E39F}" srcOrd="0" destOrd="0" parTransId="{F5A18C77-1705-462A-BDDD-3D3A8352E801}" sibTransId="{FDE45181-807F-4428-8066-1BF68D8192E0}"/>
    <dgm:cxn modelId="{357355E4-A3F7-4F82-91F5-EC1B4DFCD162}" type="presParOf" srcId="{90791DF2-7076-4C78-AF57-F3DD06676A4E}" destId="{FCC338A0-B303-4718-9778-38F4CEA4BF28}" srcOrd="0" destOrd="0" presId="urn:microsoft.com/office/officeart/2005/8/layout/process4"/>
    <dgm:cxn modelId="{59EDBDF5-EDF3-4023-9C77-62DB0BEC0D5A}" type="presParOf" srcId="{FCC338A0-B303-4718-9778-38F4CEA4BF28}" destId="{9EA9EA11-CCB6-4CCB-A7EC-84A344BE48E8}" srcOrd="0" destOrd="0" presId="urn:microsoft.com/office/officeart/2005/8/layout/process4"/>
    <dgm:cxn modelId="{9A7E5102-B1EA-444F-B7F5-1F98822C92E2}" type="presParOf" srcId="{FCC338A0-B303-4718-9778-38F4CEA4BF28}" destId="{E98DF222-5449-4E0F-8DF8-EDD004B8B3FB}" srcOrd="1" destOrd="0" presId="urn:microsoft.com/office/officeart/2005/8/layout/process4"/>
    <dgm:cxn modelId="{AFCB5564-7E27-45E0-9C56-AEE2D84A9E89}" type="presParOf" srcId="{FCC338A0-B303-4718-9778-38F4CEA4BF28}" destId="{A8923D9A-6181-43C8-AC36-2E4A78D075B2}" srcOrd="2" destOrd="0" presId="urn:microsoft.com/office/officeart/2005/8/layout/process4"/>
    <dgm:cxn modelId="{2EB512D6-291B-478C-92D2-9C2069803375}" type="presParOf" srcId="{A8923D9A-6181-43C8-AC36-2E4A78D075B2}" destId="{54109001-6A7E-4D8F-927E-360A29B562EB}" srcOrd="0" destOrd="0" presId="urn:microsoft.com/office/officeart/2005/8/layout/process4"/>
    <dgm:cxn modelId="{290ACB43-89A9-476B-97C9-174E856C2AF7}" type="presParOf" srcId="{A8923D9A-6181-43C8-AC36-2E4A78D075B2}" destId="{D0362169-21C6-4CE6-A95A-E4799352F916}" srcOrd="1" destOrd="0" presId="urn:microsoft.com/office/officeart/2005/8/layout/process4"/>
    <dgm:cxn modelId="{B88E9714-EB3B-4CEB-8364-C4E98F5A0240}" type="presParOf" srcId="{90791DF2-7076-4C78-AF57-F3DD06676A4E}" destId="{D76D90DD-2734-4896-9C2C-0921902F560D}" srcOrd="1" destOrd="0" presId="urn:microsoft.com/office/officeart/2005/8/layout/process4"/>
    <dgm:cxn modelId="{BFFF673F-B345-4995-9329-8C7CAFB5854C}" type="presParOf" srcId="{90791DF2-7076-4C78-AF57-F3DD06676A4E}" destId="{E0D61B8B-06C9-46AD-BFD6-C11DE5041D5A}" srcOrd="2" destOrd="0" presId="urn:microsoft.com/office/officeart/2005/8/layout/process4"/>
    <dgm:cxn modelId="{3C7A8211-D241-4A42-9684-BA2D97D40BA8}" type="presParOf" srcId="{E0D61B8B-06C9-46AD-BFD6-C11DE5041D5A}" destId="{E3BE747B-C3EB-4560-93F1-AC4133322BAB}" srcOrd="0" destOrd="0" presId="urn:microsoft.com/office/officeart/2005/8/layout/process4"/>
    <dgm:cxn modelId="{5F2D63A9-C2B6-4843-AF06-A91D11026B1B}" type="presParOf" srcId="{E0D61B8B-06C9-46AD-BFD6-C11DE5041D5A}" destId="{7E7118B3-54E2-462D-B3F0-9CB0C0B3BC22}" srcOrd="1" destOrd="0" presId="urn:microsoft.com/office/officeart/2005/8/layout/process4"/>
    <dgm:cxn modelId="{99A456A6-2E98-461E-AEEA-A23F15C50741}" type="presParOf" srcId="{E0D61B8B-06C9-46AD-BFD6-C11DE5041D5A}" destId="{655BB2EF-3CDC-4D50-962E-CB0D23BE9064}" srcOrd="2" destOrd="0" presId="urn:microsoft.com/office/officeart/2005/8/layout/process4"/>
    <dgm:cxn modelId="{EB67AD23-6996-4AC0-94A1-1806619DA29F}" type="presParOf" srcId="{655BB2EF-3CDC-4D50-962E-CB0D23BE9064}" destId="{82E6FC53-8E34-4B8C-BEAE-F3F99154A8FE}" srcOrd="0" destOrd="0" presId="urn:microsoft.com/office/officeart/2005/8/layout/process4"/>
    <dgm:cxn modelId="{A91FF4FB-ADEC-49B2-81C0-1D2279EEF16A}" type="presParOf" srcId="{90791DF2-7076-4C78-AF57-F3DD06676A4E}" destId="{7630AF79-F6D1-4414-9C28-5F70908A65CC}" srcOrd="3" destOrd="0" presId="urn:microsoft.com/office/officeart/2005/8/layout/process4"/>
    <dgm:cxn modelId="{47B8AD42-1F2D-49DF-ADEC-A66C9FFAF588}" type="presParOf" srcId="{90791DF2-7076-4C78-AF57-F3DD06676A4E}" destId="{7863A11E-2A40-414B-9B60-416BD962536B}" srcOrd="4" destOrd="0" presId="urn:microsoft.com/office/officeart/2005/8/layout/process4"/>
    <dgm:cxn modelId="{CC0BD529-F735-4853-B609-76FE2F19124E}" type="presParOf" srcId="{7863A11E-2A40-414B-9B60-416BD962536B}" destId="{740C5A5C-9CED-4594-BC36-B9A60CEB32F5}" srcOrd="0" destOrd="0" presId="urn:microsoft.com/office/officeart/2005/8/layout/process4"/>
    <dgm:cxn modelId="{14C5FAD0-CDBB-4D9D-8DDB-28D7E206547F}" type="presParOf" srcId="{7863A11E-2A40-414B-9B60-416BD962536B}" destId="{D1CF2FF5-8DB8-4E4E-9FE7-9E1987FE2F4D}" srcOrd="1" destOrd="0" presId="urn:microsoft.com/office/officeart/2005/8/layout/process4"/>
    <dgm:cxn modelId="{1C1B87A4-C2BA-45F9-A13C-754ACC52A398}" type="presParOf" srcId="{7863A11E-2A40-414B-9B60-416BD962536B}" destId="{69DE2110-68D9-4DF2-8306-B9E87F972BC3}" srcOrd="2" destOrd="0" presId="urn:microsoft.com/office/officeart/2005/8/layout/process4"/>
    <dgm:cxn modelId="{2B32568B-0118-4945-A87F-14581DC3B5A7}" type="presParOf" srcId="{69DE2110-68D9-4DF2-8306-B9E87F972BC3}" destId="{5D425234-9699-47BF-9695-B468F6934C5C}" srcOrd="0" destOrd="0" presId="urn:microsoft.com/office/officeart/2005/8/layout/process4"/>
    <dgm:cxn modelId="{1878337D-37FA-4199-8298-362EC9D3EFD0}" type="presParOf" srcId="{69DE2110-68D9-4DF2-8306-B9E87F972BC3}" destId="{8882F345-8CE8-4E57-BB01-2A2A2548A385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708348-5C8C-406E-9491-2719467D1F3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3ECEA7B-E696-4445-8902-135B7C4630EC}">
      <dgm:prSet phldrT="[Text]"/>
      <dgm:spPr/>
      <dgm:t>
        <a:bodyPr/>
        <a:lstStyle/>
        <a:p>
          <a:r>
            <a:rPr lang="es-ES" dirty="0"/>
            <a:t>Simuladores top-</a:t>
          </a:r>
          <a:r>
            <a:rPr lang="es-ES" dirty="0" err="1"/>
            <a:t>view</a:t>
          </a:r>
          <a:endParaRPr lang="es-ES" dirty="0"/>
        </a:p>
      </dgm:t>
    </dgm:pt>
    <dgm:pt modelId="{14DD939A-A2AE-4833-ABFB-6E388BF00661}" type="parTrans" cxnId="{FDA1BEC7-1E0A-4B58-80C1-A1119126D4E5}">
      <dgm:prSet/>
      <dgm:spPr/>
      <dgm:t>
        <a:bodyPr/>
        <a:lstStyle/>
        <a:p>
          <a:endParaRPr lang="es-ES"/>
        </a:p>
      </dgm:t>
    </dgm:pt>
    <dgm:pt modelId="{A76325C5-E9E1-43FF-BF6D-11FDE8D9169B}" type="sibTrans" cxnId="{FDA1BEC7-1E0A-4B58-80C1-A1119126D4E5}">
      <dgm:prSet/>
      <dgm:spPr/>
      <dgm:t>
        <a:bodyPr/>
        <a:lstStyle/>
        <a:p>
          <a:endParaRPr lang="es-ES"/>
        </a:p>
      </dgm:t>
    </dgm:pt>
    <dgm:pt modelId="{9A476B52-C871-48A6-A7AC-8611059B5F05}">
      <dgm:prSet phldrT="[Text]"/>
      <dgm:spPr/>
      <dgm:t>
        <a:bodyPr/>
        <a:lstStyle/>
        <a:p>
          <a:r>
            <a:rPr lang="es-ES" dirty="0"/>
            <a:t>Primeros trabajos con datos reales desde simulador</a:t>
          </a:r>
          <a:br>
            <a:rPr lang="es-ES" dirty="0"/>
          </a:br>
          <a:r>
            <a:rPr lang="es-ES" dirty="0"/>
            <a:t>[</a:t>
          </a:r>
          <a:r>
            <a:rPr lang="es-ES" dirty="0" err="1"/>
            <a:t>Fix</a:t>
          </a:r>
          <a:r>
            <a:rPr lang="es-ES" dirty="0"/>
            <a:t> &amp; Armstrong, 1990]</a:t>
          </a:r>
        </a:p>
      </dgm:t>
    </dgm:pt>
    <dgm:pt modelId="{31641FF8-805C-4799-9296-5323A4B83E9C}" type="parTrans" cxnId="{A34A41BF-813B-42C3-B200-7046A4501726}">
      <dgm:prSet/>
      <dgm:spPr/>
      <dgm:t>
        <a:bodyPr/>
        <a:lstStyle/>
        <a:p>
          <a:endParaRPr lang="es-ES"/>
        </a:p>
      </dgm:t>
    </dgm:pt>
    <dgm:pt modelId="{A69BF4CC-6D5B-4E31-B6DC-E131005A7D98}" type="sibTrans" cxnId="{A34A41BF-813B-42C3-B200-7046A4501726}">
      <dgm:prSet/>
      <dgm:spPr/>
      <dgm:t>
        <a:bodyPr/>
        <a:lstStyle/>
        <a:p>
          <a:endParaRPr lang="es-ES"/>
        </a:p>
      </dgm:t>
    </dgm:pt>
    <dgm:pt modelId="{B970D66D-318F-41DA-9EC4-321F4E60F81A}">
      <dgm:prSet phldrT="[Text]"/>
      <dgm:spPr/>
      <dgm:t>
        <a:bodyPr/>
        <a:lstStyle/>
        <a:p>
          <a:r>
            <a:rPr lang="es-ES" dirty="0"/>
            <a:t>Simuladores primera persona</a:t>
          </a:r>
        </a:p>
      </dgm:t>
    </dgm:pt>
    <dgm:pt modelId="{7E8E90D7-8F74-4B93-BDB3-082CAD8CFAF1}" type="parTrans" cxnId="{A1B7BCDC-CCDA-4C18-A982-80A5E8FE211C}">
      <dgm:prSet/>
      <dgm:spPr/>
      <dgm:t>
        <a:bodyPr/>
        <a:lstStyle/>
        <a:p>
          <a:endParaRPr lang="es-ES"/>
        </a:p>
      </dgm:t>
    </dgm:pt>
    <dgm:pt modelId="{4E9EA3C3-C375-46C7-8D89-C39C9B5EF794}" type="sibTrans" cxnId="{A1B7BCDC-CCDA-4C18-A982-80A5E8FE211C}">
      <dgm:prSet/>
      <dgm:spPr/>
      <dgm:t>
        <a:bodyPr/>
        <a:lstStyle/>
        <a:p>
          <a:endParaRPr lang="es-ES"/>
        </a:p>
      </dgm:t>
    </dgm:pt>
    <dgm:pt modelId="{53EBD492-D086-4C28-BAF4-481E2C0CD13D}">
      <dgm:prSet phldrT="[Text]"/>
      <dgm:spPr/>
      <dgm:t>
        <a:bodyPr/>
        <a:lstStyle/>
        <a:p>
          <a:r>
            <a:rPr lang="es-ES" dirty="0"/>
            <a:t>Aumentar el realismo para obtener comportamientos más fieles a la realidad</a:t>
          </a:r>
          <a:br>
            <a:rPr lang="es-ES" dirty="0"/>
          </a:br>
          <a:r>
            <a:rPr lang="es-ES" dirty="0"/>
            <a:t>[Muñoz et al., 2010, Van </a:t>
          </a:r>
          <a:r>
            <a:rPr lang="es-ES" dirty="0" err="1"/>
            <a:t>Hoorn</a:t>
          </a:r>
          <a:r>
            <a:rPr lang="es-ES" dirty="0"/>
            <a:t> et al., 2009]</a:t>
          </a:r>
        </a:p>
      </dgm:t>
    </dgm:pt>
    <dgm:pt modelId="{1FFF76E4-0036-4957-AE49-C3430EF52F7B}" type="parTrans" cxnId="{BA0EC3EE-B7DB-4CC1-8538-A73F4FBA8DCC}">
      <dgm:prSet/>
      <dgm:spPr/>
      <dgm:t>
        <a:bodyPr/>
        <a:lstStyle/>
        <a:p>
          <a:endParaRPr lang="es-ES"/>
        </a:p>
      </dgm:t>
    </dgm:pt>
    <dgm:pt modelId="{86738750-B02A-41CD-BD03-02D16AEE4322}" type="sibTrans" cxnId="{BA0EC3EE-B7DB-4CC1-8538-A73F4FBA8DCC}">
      <dgm:prSet/>
      <dgm:spPr/>
      <dgm:t>
        <a:bodyPr/>
        <a:lstStyle/>
        <a:p>
          <a:endParaRPr lang="es-ES"/>
        </a:p>
      </dgm:t>
    </dgm:pt>
    <dgm:pt modelId="{A181001D-09DC-4AAB-BDD4-4C8D042E5CFF}">
      <dgm:prSet phldrT="[Text]"/>
      <dgm:spPr/>
      <dgm:t>
        <a:bodyPr/>
        <a:lstStyle/>
        <a:p>
          <a:r>
            <a:rPr lang="es-ES" dirty="0"/>
            <a:t>Vehículos instrumentados</a:t>
          </a:r>
        </a:p>
      </dgm:t>
    </dgm:pt>
    <dgm:pt modelId="{321DF245-08E4-4A28-ACE9-6F52B13D00C0}" type="parTrans" cxnId="{23C95F00-E2E1-4903-961D-23A7933C9037}">
      <dgm:prSet/>
      <dgm:spPr/>
      <dgm:t>
        <a:bodyPr/>
        <a:lstStyle/>
        <a:p>
          <a:endParaRPr lang="es-ES"/>
        </a:p>
      </dgm:t>
    </dgm:pt>
    <dgm:pt modelId="{6F4EEF8D-815A-4653-AFDE-0939B6A9AC19}" type="sibTrans" cxnId="{23C95F00-E2E1-4903-961D-23A7933C9037}">
      <dgm:prSet/>
      <dgm:spPr/>
      <dgm:t>
        <a:bodyPr/>
        <a:lstStyle/>
        <a:p>
          <a:endParaRPr lang="es-ES"/>
        </a:p>
      </dgm:t>
    </dgm:pt>
    <dgm:pt modelId="{F1BF65F3-5F6E-4799-8BE1-B4422BFA5238}">
      <dgm:prSet phldrT="[Text]"/>
      <dgm:spPr/>
      <dgm:t>
        <a:bodyPr/>
        <a:lstStyle/>
        <a:p>
          <a:r>
            <a:rPr lang="es-ES" dirty="0"/>
            <a:t>Toma de datos reales para el control longitudinal y lateral</a:t>
          </a:r>
          <a:br>
            <a:rPr lang="es-ES" dirty="0"/>
          </a:br>
          <a:r>
            <a:rPr lang="es-ES" dirty="0"/>
            <a:t>[Jia et al., 2003, </a:t>
          </a:r>
          <a:r>
            <a:rPr lang="es-ES" dirty="0" err="1"/>
            <a:t>Simonelli</a:t>
          </a:r>
          <a:r>
            <a:rPr lang="es-ES" dirty="0"/>
            <a:t> et al. 2009]</a:t>
          </a:r>
        </a:p>
      </dgm:t>
    </dgm:pt>
    <dgm:pt modelId="{23ABA8F3-C21B-4CBB-857B-63E3F6311DB0}" type="parTrans" cxnId="{CBB15C95-96B6-4D4A-8852-049CB62CE658}">
      <dgm:prSet/>
      <dgm:spPr/>
      <dgm:t>
        <a:bodyPr/>
        <a:lstStyle/>
        <a:p>
          <a:endParaRPr lang="es-ES"/>
        </a:p>
      </dgm:t>
    </dgm:pt>
    <dgm:pt modelId="{2DDB1375-375A-41DC-B382-2FBAF66D116B}" type="sibTrans" cxnId="{CBB15C95-96B6-4D4A-8852-049CB62CE658}">
      <dgm:prSet/>
      <dgm:spPr/>
      <dgm:t>
        <a:bodyPr/>
        <a:lstStyle/>
        <a:p>
          <a:endParaRPr lang="es-ES"/>
        </a:p>
      </dgm:t>
    </dgm:pt>
    <dgm:pt modelId="{C8B6A025-7F1D-4020-8C31-B114F8BC6A5B}" type="pres">
      <dgm:prSet presAssocID="{43708348-5C8C-406E-9491-2719467D1F3C}" presName="Name0" presStyleCnt="0">
        <dgm:presLayoutVars>
          <dgm:dir/>
          <dgm:animLvl val="lvl"/>
          <dgm:resizeHandles val="exact"/>
        </dgm:presLayoutVars>
      </dgm:prSet>
      <dgm:spPr/>
    </dgm:pt>
    <dgm:pt modelId="{F2A84996-26E4-47A2-A879-AA65E3823022}" type="pres">
      <dgm:prSet presAssocID="{53ECEA7B-E696-4445-8902-135B7C4630EC}" presName="linNode" presStyleCnt="0"/>
      <dgm:spPr/>
    </dgm:pt>
    <dgm:pt modelId="{59EACDCA-6E4D-479D-9EB9-8666AC3043C9}" type="pres">
      <dgm:prSet presAssocID="{53ECEA7B-E696-4445-8902-135B7C4630EC}" presName="parTx" presStyleLbl="revTx" presStyleIdx="0" presStyleCnt="3">
        <dgm:presLayoutVars>
          <dgm:chMax val="1"/>
          <dgm:bulletEnabled val="1"/>
        </dgm:presLayoutVars>
      </dgm:prSet>
      <dgm:spPr/>
    </dgm:pt>
    <dgm:pt modelId="{AF1029C9-0FB3-42ED-B19B-25B9DBBBC368}" type="pres">
      <dgm:prSet presAssocID="{53ECEA7B-E696-4445-8902-135B7C4630EC}" presName="bracket" presStyleLbl="parChTrans1D1" presStyleIdx="0" presStyleCnt="3"/>
      <dgm:spPr/>
    </dgm:pt>
    <dgm:pt modelId="{4A3BFC47-58C0-46FF-A633-5C002C798D92}" type="pres">
      <dgm:prSet presAssocID="{53ECEA7B-E696-4445-8902-135B7C4630EC}" presName="spH" presStyleCnt="0"/>
      <dgm:spPr/>
    </dgm:pt>
    <dgm:pt modelId="{57E75EB4-6249-4438-888A-B41035A76469}" type="pres">
      <dgm:prSet presAssocID="{53ECEA7B-E696-4445-8902-135B7C4630EC}" presName="desTx" presStyleLbl="node1" presStyleIdx="0" presStyleCnt="3" custScaleX="108095">
        <dgm:presLayoutVars>
          <dgm:bulletEnabled val="1"/>
        </dgm:presLayoutVars>
      </dgm:prSet>
      <dgm:spPr/>
    </dgm:pt>
    <dgm:pt modelId="{210189AF-6876-4E05-B282-6CC242DDE579}" type="pres">
      <dgm:prSet presAssocID="{A76325C5-E9E1-43FF-BF6D-11FDE8D9169B}" presName="spV" presStyleCnt="0"/>
      <dgm:spPr/>
    </dgm:pt>
    <dgm:pt modelId="{A0557AF9-089A-4D21-AB38-EB39C2137E00}" type="pres">
      <dgm:prSet presAssocID="{B970D66D-318F-41DA-9EC4-321F4E60F81A}" presName="linNode" presStyleCnt="0"/>
      <dgm:spPr/>
    </dgm:pt>
    <dgm:pt modelId="{EEAF16E8-0FA1-4B0D-BBA1-9012777937DA}" type="pres">
      <dgm:prSet presAssocID="{B970D66D-318F-41DA-9EC4-321F4E60F81A}" presName="parTx" presStyleLbl="revTx" presStyleIdx="1" presStyleCnt="3">
        <dgm:presLayoutVars>
          <dgm:chMax val="1"/>
          <dgm:bulletEnabled val="1"/>
        </dgm:presLayoutVars>
      </dgm:prSet>
      <dgm:spPr/>
    </dgm:pt>
    <dgm:pt modelId="{3EC40D21-3077-4F75-A9EA-D2874CC2B09D}" type="pres">
      <dgm:prSet presAssocID="{B970D66D-318F-41DA-9EC4-321F4E60F81A}" presName="bracket" presStyleLbl="parChTrans1D1" presStyleIdx="1" presStyleCnt="3"/>
      <dgm:spPr/>
    </dgm:pt>
    <dgm:pt modelId="{B409CEC4-948A-44F4-81EF-7B2A5B3F2DE1}" type="pres">
      <dgm:prSet presAssocID="{B970D66D-318F-41DA-9EC4-321F4E60F81A}" presName="spH" presStyleCnt="0"/>
      <dgm:spPr/>
    </dgm:pt>
    <dgm:pt modelId="{5BCFE629-B522-4C4E-BDFC-B80317F64A0A}" type="pres">
      <dgm:prSet presAssocID="{B970D66D-318F-41DA-9EC4-321F4E60F81A}" presName="desTx" presStyleLbl="node1" presStyleIdx="1" presStyleCnt="3" custScaleX="108294">
        <dgm:presLayoutVars>
          <dgm:bulletEnabled val="1"/>
        </dgm:presLayoutVars>
      </dgm:prSet>
      <dgm:spPr/>
    </dgm:pt>
    <dgm:pt modelId="{C7B6D09D-B7BF-4D33-B304-DC7577B01625}" type="pres">
      <dgm:prSet presAssocID="{4E9EA3C3-C375-46C7-8D89-C39C9B5EF794}" presName="spV" presStyleCnt="0"/>
      <dgm:spPr/>
    </dgm:pt>
    <dgm:pt modelId="{CBB6E6A6-6F27-48E3-88DD-A457A4BF67AD}" type="pres">
      <dgm:prSet presAssocID="{A181001D-09DC-4AAB-BDD4-4C8D042E5CFF}" presName="linNode" presStyleCnt="0"/>
      <dgm:spPr/>
    </dgm:pt>
    <dgm:pt modelId="{D7367527-42B8-4EAC-B95A-ECB2642BD75A}" type="pres">
      <dgm:prSet presAssocID="{A181001D-09DC-4AAB-BDD4-4C8D042E5CFF}" presName="parTx" presStyleLbl="revTx" presStyleIdx="2" presStyleCnt="3">
        <dgm:presLayoutVars>
          <dgm:chMax val="1"/>
          <dgm:bulletEnabled val="1"/>
        </dgm:presLayoutVars>
      </dgm:prSet>
      <dgm:spPr/>
    </dgm:pt>
    <dgm:pt modelId="{6917B413-AD56-4608-8BB2-55AB78B0FAE0}" type="pres">
      <dgm:prSet presAssocID="{A181001D-09DC-4AAB-BDD4-4C8D042E5CFF}" presName="bracket" presStyleLbl="parChTrans1D1" presStyleIdx="2" presStyleCnt="3"/>
      <dgm:spPr/>
    </dgm:pt>
    <dgm:pt modelId="{7ABE8D68-F3BC-4999-B413-050C1FBD18FA}" type="pres">
      <dgm:prSet presAssocID="{A181001D-09DC-4AAB-BDD4-4C8D042E5CFF}" presName="spH" presStyleCnt="0"/>
      <dgm:spPr/>
    </dgm:pt>
    <dgm:pt modelId="{553B5797-2C3E-4DB9-A11A-3FED3C0F44C5}" type="pres">
      <dgm:prSet presAssocID="{A181001D-09DC-4AAB-BDD4-4C8D042E5CFF}" presName="desTx" presStyleLbl="node1" presStyleIdx="2" presStyleCnt="3" custScaleX="108507">
        <dgm:presLayoutVars>
          <dgm:bulletEnabled val="1"/>
        </dgm:presLayoutVars>
      </dgm:prSet>
      <dgm:spPr/>
    </dgm:pt>
  </dgm:ptLst>
  <dgm:cxnLst>
    <dgm:cxn modelId="{23C95F00-E2E1-4903-961D-23A7933C9037}" srcId="{43708348-5C8C-406E-9491-2719467D1F3C}" destId="{A181001D-09DC-4AAB-BDD4-4C8D042E5CFF}" srcOrd="2" destOrd="0" parTransId="{321DF245-08E4-4A28-ACE9-6F52B13D00C0}" sibTransId="{6F4EEF8D-815A-4653-AFDE-0939B6A9AC19}"/>
    <dgm:cxn modelId="{8BA12175-AC51-430E-9595-F95CCC93EFC6}" type="presOf" srcId="{A181001D-09DC-4AAB-BDD4-4C8D042E5CFF}" destId="{D7367527-42B8-4EAC-B95A-ECB2642BD75A}" srcOrd="0" destOrd="0" presId="urn:diagrams.loki3.com/BracketList"/>
    <dgm:cxn modelId="{62C28282-7D8C-497B-9C97-F9B02DE1D225}" type="presOf" srcId="{53EBD492-D086-4C28-BAF4-481E2C0CD13D}" destId="{5BCFE629-B522-4C4E-BDFC-B80317F64A0A}" srcOrd="0" destOrd="0" presId="urn:diagrams.loki3.com/BracketList"/>
    <dgm:cxn modelId="{0EEE248A-D2DD-4486-BAA7-935E8C7A2A75}" type="presOf" srcId="{43708348-5C8C-406E-9491-2719467D1F3C}" destId="{C8B6A025-7F1D-4020-8C31-B114F8BC6A5B}" srcOrd="0" destOrd="0" presId="urn:diagrams.loki3.com/BracketList"/>
    <dgm:cxn modelId="{CBB15C95-96B6-4D4A-8852-049CB62CE658}" srcId="{A181001D-09DC-4AAB-BDD4-4C8D042E5CFF}" destId="{F1BF65F3-5F6E-4799-8BE1-B4422BFA5238}" srcOrd="0" destOrd="0" parTransId="{23ABA8F3-C21B-4CBB-857B-63E3F6311DB0}" sibTransId="{2DDB1375-375A-41DC-B382-2FBAF66D116B}"/>
    <dgm:cxn modelId="{37391CB4-F4C6-4894-A4C4-E38C1EEEC532}" type="presOf" srcId="{F1BF65F3-5F6E-4799-8BE1-B4422BFA5238}" destId="{553B5797-2C3E-4DB9-A11A-3FED3C0F44C5}" srcOrd="0" destOrd="0" presId="urn:diagrams.loki3.com/BracketList"/>
    <dgm:cxn modelId="{A34A41BF-813B-42C3-B200-7046A4501726}" srcId="{53ECEA7B-E696-4445-8902-135B7C4630EC}" destId="{9A476B52-C871-48A6-A7AC-8611059B5F05}" srcOrd="0" destOrd="0" parTransId="{31641FF8-805C-4799-9296-5323A4B83E9C}" sibTransId="{A69BF4CC-6D5B-4E31-B6DC-E131005A7D98}"/>
    <dgm:cxn modelId="{FDA1BEC7-1E0A-4B58-80C1-A1119126D4E5}" srcId="{43708348-5C8C-406E-9491-2719467D1F3C}" destId="{53ECEA7B-E696-4445-8902-135B7C4630EC}" srcOrd="0" destOrd="0" parTransId="{14DD939A-A2AE-4833-ABFB-6E388BF00661}" sibTransId="{A76325C5-E9E1-43FF-BF6D-11FDE8D9169B}"/>
    <dgm:cxn modelId="{F69B13CF-2E97-4733-B003-AE722AA9FD0B}" type="presOf" srcId="{B970D66D-318F-41DA-9EC4-321F4E60F81A}" destId="{EEAF16E8-0FA1-4B0D-BBA1-9012777937DA}" srcOrd="0" destOrd="0" presId="urn:diagrams.loki3.com/BracketList"/>
    <dgm:cxn modelId="{A1B7BCDC-CCDA-4C18-A982-80A5E8FE211C}" srcId="{43708348-5C8C-406E-9491-2719467D1F3C}" destId="{B970D66D-318F-41DA-9EC4-321F4E60F81A}" srcOrd="1" destOrd="0" parTransId="{7E8E90D7-8F74-4B93-BDB3-082CAD8CFAF1}" sibTransId="{4E9EA3C3-C375-46C7-8D89-C39C9B5EF794}"/>
    <dgm:cxn modelId="{BA0EC3EE-B7DB-4CC1-8538-A73F4FBA8DCC}" srcId="{B970D66D-318F-41DA-9EC4-321F4E60F81A}" destId="{53EBD492-D086-4C28-BAF4-481E2C0CD13D}" srcOrd="0" destOrd="0" parTransId="{1FFF76E4-0036-4957-AE49-C3430EF52F7B}" sibTransId="{86738750-B02A-41CD-BD03-02D16AEE4322}"/>
    <dgm:cxn modelId="{D9EA4BF8-016F-448B-8E3D-29A5734670F3}" type="presOf" srcId="{53ECEA7B-E696-4445-8902-135B7C4630EC}" destId="{59EACDCA-6E4D-479D-9EB9-8666AC3043C9}" srcOrd="0" destOrd="0" presId="urn:diagrams.loki3.com/BracketList"/>
    <dgm:cxn modelId="{96FF92FB-E0C6-4301-803C-C6130C0D4B1F}" type="presOf" srcId="{9A476B52-C871-48A6-A7AC-8611059B5F05}" destId="{57E75EB4-6249-4438-888A-B41035A76469}" srcOrd="0" destOrd="0" presId="urn:diagrams.loki3.com/BracketList"/>
    <dgm:cxn modelId="{6F47DA7C-1F19-4501-8E22-9D882FAC3FC2}" type="presParOf" srcId="{C8B6A025-7F1D-4020-8C31-B114F8BC6A5B}" destId="{F2A84996-26E4-47A2-A879-AA65E3823022}" srcOrd="0" destOrd="0" presId="urn:diagrams.loki3.com/BracketList"/>
    <dgm:cxn modelId="{8E989424-9312-456A-A479-B7ADA384578A}" type="presParOf" srcId="{F2A84996-26E4-47A2-A879-AA65E3823022}" destId="{59EACDCA-6E4D-479D-9EB9-8666AC3043C9}" srcOrd="0" destOrd="0" presId="urn:diagrams.loki3.com/BracketList"/>
    <dgm:cxn modelId="{F295F74B-81F9-47FD-8CD0-D1C26693A00B}" type="presParOf" srcId="{F2A84996-26E4-47A2-A879-AA65E3823022}" destId="{AF1029C9-0FB3-42ED-B19B-25B9DBBBC368}" srcOrd="1" destOrd="0" presId="urn:diagrams.loki3.com/BracketList"/>
    <dgm:cxn modelId="{656DAB08-2238-4A7E-865D-C8B42DEA79C1}" type="presParOf" srcId="{F2A84996-26E4-47A2-A879-AA65E3823022}" destId="{4A3BFC47-58C0-46FF-A633-5C002C798D92}" srcOrd="2" destOrd="0" presId="urn:diagrams.loki3.com/BracketList"/>
    <dgm:cxn modelId="{787FED0B-7D14-4107-9D10-37D2B8CA0BDB}" type="presParOf" srcId="{F2A84996-26E4-47A2-A879-AA65E3823022}" destId="{57E75EB4-6249-4438-888A-B41035A76469}" srcOrd="3" destOrd="0" presId="urn:diagrams.loki3.com/BracketList"/>
    <dgm:cxn modelId="{4B421D33-ACF4-4E59-9CCF-68E06ECA6B04}" type="presParOf" srcId="{C8B6A025-7F1D-4020-8C31-B114F8BC6A5B}" destId="{210189AF-6876-4E05-B282-6CC242DDE579}" srcOrd="1" destOrd="0" presId="urn:diagrams.loki3.com/BracketList"/>
    <dgm:cxn modelId="{0E28DAA4-2102-4AB4-8AEC-0CC237E667AD}" type="presParOf" srcId="{C8B6A025-7F1D-4020-8C31-B114F8BC6A5B}" destId="{A0557AF9-089A-4D21-AB38-EB39C2137E00}" srcOrd="2" destOrd="0" presId="urn:diagrams.loki3.com/BracketList"/>
    <dgm:cxn modelId="{A705F4FB-BF24-4902-8190-7B3A1FB58406}" type="presParOf" srcId="{A0557AF9-089A-4D21-AB38-EB39C2137E00}" destId="{EEAF16E8-0FA1-4B0D-BBA1-9012777937DA}" srcOrd="0" destOrd="0" presId="urn:diagrams.loki3.com/BracketList"/>
    <dgm:cxn modelId="{221E275B-45E9-4A58-9753-CF8E3B308957}" type="presParOf" srcId="{A0557AF9-089A-4D21-AB38-EB39C2137E00}" destId="{3EC40D21-3077-4F75-A9EA-D2874CC2B09D}" srcOrd="1" destOrd="0" presId="urn:diagrams.loki3.com/BracketList"/>
    <dgm:cxn modelId="{D01BEFD5-8F8E-4BAE-9EED-5AB7EBF61E70}" type="presParOf" srcId="{A0557AF9-089A-4D21-AB38-EB39C2137E00}" destId="{B409CEC4-948A-44F4-81EF-7B2A5B3F2DE1}" srcOrd="2" destOrd="0" presId="urn:diagrams.loki3.com/BracketList"/>
    <dgm:cxn modelId="{E5DF44F9-E3AD-444A-BA6D-16B1F765BFE3}" type="presParOf" srcId="{A0557AF9-089A-4D21-AB38-EB39C2137E00}" destId="{5BCFE629-B522-4C4E-BDFC-B80317F64A0A}" srcOrd="3" destOrd="0" presId="urn:diagrams.loki3.com/BracketList"/>
    <dgm:cxn modelId="{112F5F52-F938-48D3-9F38-A37BCCE4E498}" type="presParOf" srcId="{C8B6A025-7F1D-4020-8C31-B114F8BC6A5B}" destId="{C7B6D09D-B7BF-4D33-B304-DC7577B01625}" srcOrd="3" destOrd="0" presId="urn:diagrams.loki3.com/BracketList"/>
    <dgm:cxn modelId="{25188B42-BEF2-44CF-838B-5F6EA307E81A}" type="presParOf" srcId="{C8B6A025-7F1D-4020-8C31-B114F8BC6A5B}" destId="{CBB6E6A6-6F27-48E3-88DD-A457A4BF67AD}" srcOrd="4" destOrd="0" presId="urn:diagrams.loki3.com/BracketList"/>
    <dgm:cxn modelId="{76D7DFAA-17CC-41B7-A526-BEB1B54EAA88}" type="presParOf" srcId="{CBB6E6A6-6F27-48E3-88DD-A457A4BF67AD}" destId="{D7367527-42B8-4EAC-B95A-ECB2642BD75A}" srcOrd="0" destOrd="0" presId="urn:diagrams.loki3.com/BracketList"/>
    <dgm:cxn modelId="{31FF4862-6A5F-4E48-850B-88336BBD4653}" type="presParOf" srcId="{CBB6E6A6-6F27-48E3-88DD-A457A4BF67AD}" destId="{6917B413-AD56-4608-8BB2-55AB78B0FAE0}" srcOrd="1" destOrd="0" presId="urn:diagrams.loki3.com/BracketList"/>
    <dgm:cxn modelId="{0B006218-6C36-41FC-80B1-2414AC6659F0}" type="presParOf" srcId="{CBB6E6A6-6F27-48E3-88DD-A457A4BF67AD}" destId="{7ABE8D68-F3BC-4999-B413-050C1FBD18FA}" srcOrd="2" destOrd="0" presId="urn:diagrams.loki3.com/BracketList"/>
    <dgm:cxn modelId="{57AC3074-2EAE-4EA9-85E3-7E4BF9DA1B3D}" type="presParOf" srcId="{CBB6E6A6-6F27-48E3-88DD-A457A4BF67AD}" destId="{553B5797-2C3E-4DB9-A11A-3FED3C0F44C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6D875-C83F-443B-A92D-DBA680114550}">
      <dsp:nvSpPr>
        <dsp:cNvPr id="0" name=""/>
        <dsp:cNvSpPr/>
      </dsp:nvSpPr>
      <dsp:spPr>
        <a:xfrm>
          <a:off x="-6654977" y="-1017693"/>
          <a:ext cx="7920812" cy="7920812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3C925-B74B-4664-B3D5-3A46A0B8BA65}">
      <dsp:nvSpPr>
        <dsp:cNvPr id="0" name=""/>
        <dsp:cNvSpPr/>
      </dsp:nvSpPr>
      <dsp:spPr>
        <a:xfrm>
          <a:off x="471128" y="309926"/>
          <a:ext cx="4330207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Introducción</a:t>
          </a:r>
        </a:p>
      </dsp:txBody>
      <dsp:txXfrm>
        <a:off x="471128" y="309926"/>
        <a:ext cx="4330207" cy="619617"/>
      </dsp:txXfrm>
    </dsp:sp>
    <dsp:sp modelId="{80260421-5780-4154-9719-7CB6C03EDFF5}">
      <dsp:nvSpPr>
        <dsp:cNvPr id="0" name=""/>
        <dsp:cNvSpPr/>
      </dsp:nvSpPr>
      <dsp:spPr>
        <a:xfrm>
          <a:off x="83867" y="232474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18596-7A0B-448C-B052-1186C3EC5543}">
      <dsp:nvSpPr>
        <dsp:cNvPr id="0" name=""/>
        <dsp:cNvSpPr/>
      </dsp:nvSpPr>
      <dsp:spPr>
        <a:xfrm>
          <a:off x="980806" y="1239235"/>
          <a:ext cx="3820529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Objetivos</a:t>
          </a:r>
        </a:p>
      </dsp:txBody>
      <dsp:txXfrm>
        <a:off x="980806" y="1239235"/>
        <a:ext cx="3820529" cy="619617"/>
      </dsp:txXfrm>
    </dsp:sp>
    <dsp:sp modelId="{D782B72E-BA3C-4E96-AAD9-A05BD535F448}">
      <dsp:nvSpPr>
        <dsp:cNvPr id="0" name=""/>
        <dsp:cNvSpPr/>
      </dsp:nvSpPr>
      <dsp:spPr>
        <a:xfrm>
          <a:off x="593545" y="1161783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4BCCF-BE5D-48A6-AE4A-04112D5638A8}">
      <dsp:nvSpPr>
        <dsp:cNvPr id="0" name=""/>
        <dsp:cNvSpPr/>
      </dsp:nvSpPr>
      <dsp:spPr>
        <a:xfrm>
          <a:off x="1213869" y="2168544"/>
          <a:ext cx="3587466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Metodología</a:t>
          </a:r>
        </a:p>
      </dsp:txBody>
      <dsp:txXfrm>
        <a:off x="1213869" y="2168544"/>
        <a:ext cx="3587466" cy="619617"/>
      </dsp:txXfrm>
    </dsp:sp>
    <dsp:sp modelId="{50E79382-6EA1-49F2-B0E2-542F2FE81E29}">
      <dsp:nvSpPr>
        <dsp:cNvPr id="0" name=""/>
        <dsp:cNvSpPr/>
      </dsp:nvSpPr>
      <dsp:spPr>
        <a:xfrm>
          <a:off x="826608" y="2091091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3639E-8DBC-4499-8887-7E65A3C510ED}">
      <dsp:nvSpPr>
        <dsp:cNvPr id="0" name=""/>
        <dsp:cNvSpPr/>
      </dsp:nvSpPr>
      <dsp:spPr>
        <a:xfrm>
          <a:off x="1213869" y="3097264"/>
          <a:ext cx="3587466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Conclusiones</a:t>
          </a:r>
        </a:p>
      </dsp:txBody>
      <dsp:txXfrm>
        <a:off x="1213869" y="3097264"/>
        <a:ext cx="3587466" cy="619617"/>
      </dsp:txXfrm>
    </dsp:sp>
    <dsp:sp modelId="{D08FE9E7-E7FB-411B-A24B-56889B186268}">
      <dsp:nvSpPr>
        <dsp:cNvPr id="0" name=""/>
        <dsp:cNvSpPr/>
      </dsp:nvSpPr>
      <dsp:spPr>
        <a:xfrm>
          <a:off x="826608" y="3019812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F165C-2833-40A8-84DF-184CBED1A062}">
      <dsp:nvSpPr>
        <dsp:cNvPr id="0" name=""/>
        <dsp:cNvSpPr/>
      </dsp:nvSpPr>
      <dsp:spPr>
        <a:xfrm>
          <a:off x="980806" y="4026573"/>
          <a:ext cx="3820529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Publicaciones</a:t>
          </a:r>
        </a:p>
      </dsp:txBody>
      <dsp:txXfrm>
        <a:off x="980806" y="4026573"/>
        <a:ext cx="3820529" cy="619617"/>
      </dsp:txXfrm>
    </dsp:sp>
    <dsp:sp modelId="{770242C4-8850-46F5-BC3F-B593563B26AD}">
      <dsp:nvSpPr>
        <dsp:cNvPr id="0" name=""/>
        <dsp:cNvSpPr/>
      </dsp:nvSpPr>
      <dsp:spPr>
        <a:xfrm>
          <a:off x="593545" y="3949120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72BE7-DF63-48C0-B7F8-E1877C7D25D5}">
      <dsp:nvSpPr>
        <dsp:cNvPr id="0" name=""/>
        <dsp:cNvSpPr/>
      </dsp:nvSpPr>
      <dsp:spPr>
        <a:xfrm>
          <a:off x="471128" y="4955881"/>
          <a:ext cx="4330207" cy="61961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1822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Referencias</a:t>
          </a:r>
        </a:p>
      </dsp:txBody>
      <dsp:txXfrm>
        <a:off x="471128" y="4955881"/>
        <a:ext cx="4330207" cy="619617"/>
      </dsp:txXfrm>
    </dsp:sp>
    <dsp:sp modelId="{2C41176A-60B3-4A3C-A1A3-266B103C985E}">
      <dsp:nvSpPr>
        <dsp:cNvPr id="0" name=""/>
        <dsp:cNvSpPr/>
      </dsp:nvSpPr>
      <dsp:spPr>
        <a:xfrm>
          <a:off x="83867" y="4878429"/>
          <a:ext cx="774522" cy="77452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CDCA-6E4D-479D-9EB9-8666AC3043C9}">
      <dsp:nvSpPr>
        <dsp:cNvPr id="0" name=""/>
        <dsp:cNvSpPr/>
      </dsp:nvSpPr>
      <dsp:spPr>
        <a:xfrm>
          <a:off x="13" y="63412"/>
          <a:ext cx="186769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 longitudinal</a:t>
          </a:r>
        </a:p>
      </dsp:txBody>
      <dsp:txXfrm>
        <a:off x="13" y="63412"/>
        <a:ext cx="1867699" cy="434362"/>
      </dsp:txXfrm>
    </dsp:sp>
    <dsp:sp modelId="{AF1029C9-0FB3-42ED-B19B-25B9DBBBC368}">
      <dsp:nvSpPr>
        <dsp:cNvPr id="0" name=""/>
        <dsp:cNvSpPr/>
      </dsp:nvSpPr>
      <dsp:spPr>
        <a:xfrm>
          <a:off x="1867713" y="43051"/>
          <a:ext cx="37353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75EB4-6249-4438-888A-B41035A76469}">
      <dsp:nvSpPr>
        <dsp:cNvPr id="0" name=""/>
        <dsp:cNvSpPr/>
      </dsp:nvSpPr>
      <dsp:spPr>
        <a:xfrm>
          <a:off x="2390669" y="43051"/>
          <a:ext cx="5491381" cy="475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Simulación de controladores difusos no basados en datos reales</a:t>
          </a:r>
          <a:br>
            <a:rPr lang="es-ES" sz="1300" kern="1200" dirty="0"/>
          </a:br>
          <a:r>
            <a:rPr lang="es-ES" sz="1300" kern="1200" dirty="0"/>
            <a:t>[</a:t>
          </a:r>
          <a:r>
            <a:rPr lang="es-ES" sz="1300" kern="1200" dirty="0" err="1"/>
            <a:t>Kikuchi</a:t>
          </a:r>
          <a:r>
            <a:rPr lang="es-ES" sz="1300" kern="1200" dirty="0"/>
            <a:t> &amp; </a:t>
          </a:r>
          <a:r>
            <a:rPr lang="es-ES" sz="1300" kern="1200" dirty="0" err="1"/>
            <a:t>Chakroborty</a:t>
          </a:r>
          <a:r>
            <a:rPr lang="es-ES" sz="1300" kern="1200" dirty="0"/>
            <a:t>, 1992]</a:t>
          </a:r>
        </a:p>
      </dsp:txBody>
      <dsp:txXfrm>
        <a:off x="2390669" y="43051"/>
        <a:ext cx="5491381" cy="475083"/>
      </dsp:txXfrm>
    </dsp:sp>
    <dsp:sp modelId="{EEAF16E8-0FA1-4B0D-BBA1-9012777937DA}">
      <dsp:nvSpPr>
        <dsp:cNvPr id="0" name=""/>
        <dsp:cNvSpPr/>
      </dsp:nvSpPr>
      <dsp:spPr>
        <a:xfrm>
          <a:off x="13" y="669504"/>
          <a:ext cx="1865774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 lateral</a:t>
          </a:r>
        </a:p>
      </dsp:txBody>
      <dsp:txXfrm>
        <a:off x="13" y="669504"/>
        <a:ext cx="1865774" cy="257400"/>
      </dsp:txXfrm>
    </dsp:sp>
    <dsp:sp modelId="{3EC40D21-3077-4F75-A9EA-D2874CC2B09D}">
      <dsp:nvSpPr>
        <dsp:cNvPr id="0" name=""/>
        <dsp:cNvSpPr/>
      </dsp:nvSpPr>
      <dsp:spPr>
        <a:xfrm>
          <a:off x="1865788" y="564935"/>
          <a:ext cx="373154" cy="4665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FE629-B522-4C4E-BDFC-B80317F64A0A}">
      <dsp:nvSpPr>
        <dsp:cNvPr id="0" name=""/>
        <dsp:cNvSpPr/>
      </dsp:nvSpPr>
      <dsp:spPr>
        <a:xfrm>
          <a:off x="2388204" y="564935"/>
          <a:ext cx="5495819" cy="4665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>
              <a:solidFill>
                <a:schemeClr val="bg1"/>
              </a:solidFill>
            </a:rPr>
            <a:t>Complemento a controladores longitudinales. No se basan en datos reales</a:t>
          </a:r>
          <a:br>
            <a:rPr lang="es-ES" sz="1300" kern="1200" dirty="0">
              <a:solidFill>
                <a:schemeClr val="bg1"/>
              </a:solidFill>
            </a:rPr>
          </a:br>
          <a:r>
            <a:rPr lang="es-ES" sz="1300" kern="1200" dirty="0">
              <a:solidFill>
                <a:schemeClr val="bg1"/>
              </a:solidFill>
            </a:rPr>
            <a:t>[</a:t>
          </a:r>
          <a:r>
            <a:rPr lang="en-US" altLang="es-ES" sz="1300" kern="1200" dirty="0">
              <a:solidFill>
                <a:schemeClr val="bg1"/>
              </a:solidFill>
            </a:rPr>
            <a:t>McDonald et al., 1997, Wu et al., 2003</a:t>
          </a:r>
          <a:r>
            <a:rPr lang="es-ES" sz="1300" kern="1200" dirty="0">
              <a:solidFill>
                <a:schemeClr val="bg1"/>
              </a:solidFill>
            </a:rPr>
            <a:t>]</a:t>
          </a:r>
        </a:p>
      </dsp:txBody>
      <dsp:txXfrm>
        <a:off x="2388204" y="564935"/>
        <a:ext cx="5495819" cy="466537"/>
      </dsp:txXfrm>
    </dsp:sp>
    <dsp:sp modelId="{D7367527-42B8-4EAC-B95A-ECB2642BD75A}">
      <dsp:nvSpPr>
        <dsp:cNvPr id="0" name=""/>
        <dsp:cNvSpPr/>
      </dsp:nvSpPr>
      <dsp:spPr>
        <a:xfrm>
          <a:off x="13" y="1098633"/>
          <a:ext cx="186384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Comportamientos complejos</a:t>
          </a:r>
        </a:p>
      </dsp:txBody>
      <dsp:txXfrm>
        <a:off x="13" y="1098633"/>
        <a:ext cx="1863849" cy="434362"/>
      </dsp:txXfrm>
    </dsp:sp>
    <dsp:sp modelId="{6917B413-AD56-4608-8BB2-55AB78B0FAE0}">
      <dsp:nvSpPr>
        <dsp:cNvPr id="0" name=""/>
        <dsp:cNvSpPr/>
      </dsp:nvSpPr>
      <dsp:spPr>
        <a:xfrm>
          <a:off x="1863862" y="1078273"/>
          <a:ext cx="37276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B5797-2C3E-4DB9-A11A-3FED3C0F44C5}">
      <dsp:nvSpPr>
        <dsp:cNvPr id="0" name=""/>
        <dsp:cNvSpPr/>
      </dsp:nvSpPr>
      <dsp:spPr>
        <a:xfrm>
          <a:off x="2385740" y="1078273"/>
          <a:ext cx="5500946" cy="4750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Vehículos instrumentados para situaciones complejas (</a:t>
          </a:r>
          <a:r>
            <a:rPr lang="es-ES" sz="1300" kern="1200" dirty="0" err="1"/>
            <a:t>e.g</a:t>
          </a:r>
          <a:r>
            <a:rPr lang="es-ES" sz="1300" kern="1200" dirty="0"/>
            <a:t>. adelantamientos)</a:t>
          </a:r>
          <a:br>
            <a:rPr lang="es-ES" sz="1300" kern="1200" dirty="0"/>
          </a:br>
          <a:r>
            <a:rPr lang="es-ES" sz="1300" kern="1200" dirty="0"/>
            <a:t>[Naranjo et al., 2006]</a:t>
          </a:r>
        </a:p>
      </dsp:txBody>
      <dsp:txXfrm>
        <a:off x="2385740" y="1078273"/>
        <a:ext cx="5500946" cy="4750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A0726-91D4-416E-9F4B-9F9EF639D382}">
      <dsp:nvSpPr>
        <dsp:cNvPr id="0" name=""/>
        <dsp:cNvSpPr/>
      </dsp:nvSpPr>
      <dsp:spPr>
        <a:xfrm>
          <a:off x="38" y="13793"/>
          <a:ext cx="3685337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Modelos clásicos</a:t>
          </a:r>
        </a:p>
      </dsp:txBody>
      <dsp:txXfrm>
        <a:off x="38" y="13793"/>
        <a:ext cx="3685337" cy="576000"/>
      </dsp:txXfrm>
    </dsp:sp>
    <dsp:sp modelId="{88DDBD43-9EE3-40E1-A790-3A7232F976F7}">
      <dsp:nvSpPr>
        <dsp:cNvPr id="0" name=""/>
        <dsp:cNvSpPr/>
      </dsp:nvSpPr>
      <dsp:spPr>
        <a:xfrm>
          <a:off x="38" y="589793"/>
          <a:ext cx="3685337" cy="234697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Muy eficientes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Poca o nula capacidad de emular comportamiento humano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Comportamientos complejos implican mucha modelización</a:t>
          </a:r>
        </a:p>
      </dsp:txBody>
      <dsp:txXfrm>
        <a:off x="38" y="589793"/>
        <a:ext cx="3685337" cy="2346974"/>
      </dsp:txXfrm>
    </dsp:sp>
    <dsp:sp modelId="{E27862E8-9119-4057-91FE-168054960592}">
      <dsp:nvSpPr>
        <dsp:cNvPr id="0" name=""/>
        <dsp:cNvSpPr/>
      </dsp:nvSpPr>
      <dsp:spPr>
        <a:xfrm>
          <a:off x="4201323" y="13793"/>
          <a:ext cx="3685337" cy="576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Modelos basados en IC</a:t>
          </a:r>
        </a:p>
      </dsp:txBody>
      <dsp:txXfrm>
        <a:off x="4201323" y="13793"/>
        <a:ext cx="3685337" cy="576000"/>
      </dsp:txXfrm>
    </dsp:sp>
    <dsp:sp modelId="{BBDF9D5B-CA6D-4F33-B39C-CD8D1E20119C}">
      <dsp:nvSpPr>
        <dsp:cNvPr id="0" name=""/>
        <dsp:cNvSpPr/>
      </dsp:nvSpPr>
      <dsp:spPr>
        <a:xfrm>
          <a:off x="4201323" y="589793"/>
          <a:ext cx="3685337" cy="234697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Abstraen comportamientos complejos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No utilizan valores del entorno que les rodea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>
              <a:solidFill>
                <a:srgbClr val="C00000"/>
              </a:solidFill>
            </a:rPr>
            <a:t>Es complicado explicar el por qué de su funcionamiento (redes neuronales)</a:t>
          </a:r>
        </a:p>
      </dsp:txBody>
      <dsp:txXfrm>
        <a:off x="4201323" y="589793"/>
        <a:ext cx="3685337" cy="23469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176D9-1E8E-4640-B2B8-F55C37BB52BB}">
      <dsp:nvSpPr>
        <dsp:cNvPr id="0" name=""/>
        <dsp:cNvSpPr/>
      </dsp:nvSpPr>
      <dsp:spPr>
        <a:xfrm>
          <a:off x="0" y="9147"/>
          <a:ext cx="7886700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H1</a:t>
          </a:r>
        </a:p>
      </dsp:txBody>
      <dsp:txXfrm>
        <a:off x="23417" y="32564"/>
        <a:ext cx="7839866" cy="432866"/>
      </dsp:txXfrm>
    </dsp:sp>
    <dsp:sp modelId="{F8A8FD36-7132-4FF4-AFBD-03731EFC0456}">
      <dsp:nvSpPr>
        <dsp:cNvPr id="0" name=""/>
        <dsp:cNvSpPr/>
      </dsp:nvSpPr>
      <dsp:spPr>
        <a:xfrm>
          <a:off x="0" y="488847"/>
          <a:ext cx="78867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aplicación de IC para la generación de modelos de conductor permite la incorporación de características humanas no reproducibles por los modelos existentes en la actualidad.</a:t>
          </a:r>
        </a:p>
      </dsp:txBody>
      <dsp:txXfrm>
        <a:off x="0" y="488847"/>
        <a:ext cx="7886700" cy="507150"/>
      </dsp:txXfrm>
    </dsp:sp>
    <dsp:sp modelId="{0577C696-7F55-4C4D-909E-5C6BC176CA7E}">
      <dsp:nvSpPr>
        <dsp:cNvPr id="0" name=""/>
        <dsp:cNvSpPr/>
      </dsp:nvSpPr>
      <dsp:spPr>
        <a:xfrm>
          <a:off x="0" y="995997"/>
          <a:ext cx="7886700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H2</a:t>
          </a:r>
        </a:p>
      </dsp:txBody>
      <dsp:txXfrm>
        <a:off x="23417" y="1019414"/>
        <a:ext cx="7839866" cy="432866"/>
      </dsp:txXfrm>
    </dsp:sp>
    <dsp:sp modelId="{006F8366-BC8A-4C5F-A5C5-B0A8F35CD00E}">
      <dsp:nvSpPr>
        <dsp:cNvPr id="0" name=""/>
        <dsp:cNvSpPr/>
      </dsp:nvSpPr>
      <dsp:spPr>
        <a:xfrm>
          <a:off x="0" y="1475697"/>
          <a:ext cx="7886700" cy="507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aplicación de IC para la generación de modelos de conductor permite la reproducción de comportamiento de conductores concretos.</a:t>
          </a:r>
        </a:p>
      </dsp:txBody>
      <dsp:txXfrm>
        <a:off x="0" y="1475697"/>
        <a:ext cx="7886700" cy="50715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BCE01-8C02-40F7-8557-D571CF168070}">
      <dsp:nvSpPr>
        <dsp:cNvPr id="0" name=""/>
        <dsp:cNvSpPr/>
      </dsp:nvSpPr>
      <dsp:spPr>
        <a:xfrm rot="16200000">
          <a:off x="745360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Estudio naturalista</a:t>
          </a:r>
        </a:p>
      </dsp:txBody>
      <dsp:txXfrm rot="5400000">
        <a:off x="963" y="202862"/>
        <a:ext cx="2503103" cy="608584"/>
      </dsp:txXfrm>
    </dsp:sp>
    <dsp:sp modelId="{5BF6339C-A0AE-4BA4-B543-E9448E763E2D}">
      <dsp:nvSpPr>
        <dsp:cNvPr id="0" name=""/>
        <dsp:cNvSpPr/>
      </dsp:nvSpPr>
      <dsp:spPr>
        <a:xfrm rot="16200000">
          <a:off x="3436196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Modelo longitudinal</a:t>
          </a:r>
          <a:br>
            <a:rPr lang="es-ES" sz="2100" kern="1200" dirty="0"/>
          </a:br>
          <a:r>
            <a:rPr lang="es-ES" sz="2100" kern="1200" dirty="0"/>
            <a:t>MLP vs. FCS</a:t>
          </a:r>
        </a:p>
      </dsp:txBody>
      <dsp:txXfrm rot="5400000">
        <a:off x="2691799" y="202862"/>
        <a:ext cx="2503103" cy="608584"/>
      </dsp:txXfrm>
    </dsp:sp>
    <dsp:sp modelId="{8E077BCD-B5A6-498A-A876-6B84F4240FC3}">
      <dsp:nvSpPr>
        <dsp:cNvPr id="0" name=""/>
        <dsp:cNvSpPr/>
      </dsp:nvSpPr>
      <dsp:spPr>
        <a:xfrm rot="16200000">
          <a:off x="6127031" y="-744397"/>
          <a:ext cx="1014308" cy="250310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13472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Modelo lateral</a:t>
          </a:r>
          <a:br>
            <a:rPr lang="es-ES" sz="2100" kern="1200" dirty="0"/>
          </a:br>
          <a:r>
            <a:rPr lang="es-ES" sz="2100" kern="1200" dirty="0"/>
            <a:t>MLP vs. CNN</a:t>
          </a:r>
        </a:p>
      </dsp:txBody>
      <dsp:txXfrm rot="5400000">
        <a:off x="5382634" y="202862"/>
        <a:ext cx="2503103" cy="6085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8C629-7B79-4A7D-95B0-6EB34DE18B4E}">
      <dsp:nvSpPr>
        <dsp:cNvPr id="0" name=""/>
        <dsp:cNvSpPr/>
      </dsp:nvSpPr>
      <dsp:spPr>
        <a:xfrm>
          <a:off x="-4144055" y="-635953"/>
          <a:ext cx="4937916" cy="4937916"/>
        </a:xfrm>
        <a:prstGeom prst="blockArc">
          <a:avLst>
            <a:gd name="adj1" fmla="val 18900000"/>
            <a:gd name="adj2" fmla="val 2700000"/>
            <a:gd name="adj3" fmla="val 43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3B8B6-CFAC-4573-9D9C-9A7F2584B3EB}">
      <dsp:nvSpPr>
        <dsp:cNvPr id="0" name=""/>
        <dsp:cNvSpPr/>
      </dsp:nvSpPr>
      <dsp:spPr>
        <a:xfrm>
          <a:off x="510532" y="366600"/>
          <a:ext cx="7238489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Simulaciones más realistas permitirían estudiar mejor el tráfico</a:t>
          </a:r>
        </a:p>
      </dsp:txBody>
      <dsp:txXfrm>
        <a:off x="510532" y="366600"/>
        <a:ext cx="7238489" cy="733201"/>
      </dsp:txXfrm>
    </dsp:sp>
    <dsp:sp modelId="{EB68427C-8AF7-4951-8715-EDC5D8ABAAE7}">
      <dsp:nvSpPr>
        <dsp:cNvPr id="0" name=""/>
        <dsp:cNvSpPr/>
      </dsp:nvSpPr>
      <dsp:spPr>
        <a:xfrm>
          <a:off x="52281" y="274950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87DBB-0E0B-4829-8434-7C0260F785F1}">
      <dsp:nvSpPr>
        <dsp:cNvPr id="0" name=""/>
        <dsp:cNvSpPr/>
      </dsp:nvSpPr>
      <dsp:spPr>
        <a:xfrm>
          <a:off x="777051" y="1466403"/>
          <a:ext cx="6971970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Modelos realistas permitirían estudiar comportamiento de conductores </a:t>
          </a:r>
          <a:r>
            <a:rPr lang="es-ES" sz="2200" i="1" kern="1200" dirty="0"/>
            <a:t>in </a:t>
          </a:r>
          <a:r>
            <a:rPr lang="es-ES" sz="2200" i="1" kern="1200" dirty="0" err="1"/>
            <a:t>silico</a:t>
          </a:r>
          <a:endParaRPr lang="es-ES" sz="2200" i="1" kern="1200" dirty="0"/>
        </a:p>
      </dsp:txBody>
      <dsp:txXfrm>
        <a:off x="777051" y="1466403"/>
        <a:ext cx="6971970" cy="733201"/>
      </dsp:txXfrm>
    </dsp:sp>
    <dsp:sp modelId="{929A39B7-9077-49C5-9D21-65D44990F09C}">
      <dsp:nvSpPr>
        <dsp:cNvPr id="0" name=""/>
        <dsp:cNvSpPr/>
      </dsp:nvSpPr>
      <dsp:spPr>
        <a:xfrm>
          <a:off x="318799" y="1374753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3F738-BEF5-454C-A10D-FF3683DB224A}">
      <dsp:nvSpPr>
        <dsp:cNvPr id="0" name=""/>
        <dsp:cNvSpPr/>
      </dsp:nvSpPr>
      <dsp:spPr>
        <a:xfrm>
          <a:off x="510532" y="2566206"/>
          <a:ext cx="7238489" cy="73320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197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Comportamientos más humanos en vehículos autónomos facilitarían el periodo de coexistencia</a:t>
          </a:r>
        </a:p>
      </dsp:txBody>
      <dsp:txXfrm>
        <a:off x="510532" y="2566206"/>
        <a:ext cx="7238489" cy="733201"/>
      </dsp:txXfrm>
    </dsp:sp>
    <dsp:sp modelId="{71626D8D-6F06-4F22-A21D-494D363FD527}">
      <dsp:nvSpPr>
        <dsp:cNvPr id="0" name=""/>
        <dsp:cNvSpPr/>
      </dsp:nvSpPr>
      <dsp:spPr>
        <a:xfrm>
          <a:off x="52281" y="2474556"/>
          <a:ext cx="916502" cy="91650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F79BB-744A-4991-A9CC-1660B174CFFB}">
      <dsp:nvSpPr>
        <dsp:cNvPr id="0" name=""/>
        <dsp:cNvSpPr/>
      </dsp:nvSpPr>
      <dsp:spPr>
        <a:xfrm>
          <a:off x="330418" y="0"/>
          <a:ext cx="2112264" cy="1584198"/>
        </a:xfrm>
        <a:prstGeom prst="upArrow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5575C-F5CD-4A6B-8463-6AB1D76339A2}">
      <dsp:nvSpPr>
        <dsp:cNvPr id="0" name=""/>
        <dsp:cNvSpPr/>
      </dsp:nvSpPr>
      <dsp:spPr>
        <a:xfrm>
          <a:off x="2506050" y="0"/>
          <a:ext cx="4416552" cy="158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Open </a:t>
          </a:r>
          <a:r>
            <a:rPr lang="es-ES" sz="2000" kern="1200" dirty="0" err="1">
              <a:solidFill>
                <a:schemeClr val="accent6">
                  <a:lumMod val="50000"/>
                </a:schemeClr>
              </a:solidFill>
            </a:rPr>
            <a:t>Source</a:t>
          </a: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 Software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Arquitectura cliente/servidor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API pública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accent6">
                  <a:lumMod val="50000"/>
                </a:schemeClr>
              </a:solidFill>
            </a:rPr>
            <a:t>Edición de mapas y escenarios</a:t>
          </a:r>
        </a:p>
      </dsp:txBody>
      <dsp:txXfrm>
        <a:off x="2506050" y="0"/>
        <a:ext cx="4416552" cy="1584198"/>
      </dsp:txXfrm>
    </dsp:sp>
    <dsp:sp modelId="{B5B8B330-FD3C-4DE3-8367-D0DA8BDFACB3}">
      <dsp:nvSpPr>
        <dsp:cNvPr id="0" name=""/>
        <dsp:cNvSpPr/>
      </dsp:nvSpPr>
      <dsp:spPr>
        <a:xfrm>
          <a:off x="964097" y="1716214"/>
          <a:ext cx="2112264" cy="1584198"/>
        </a:xfrm>
        <a:prstGeom prst="downArrow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AA5DF-A5D8-4390-993B-7CF2F5AEC42C}">
      <dsp:nvSpPr>
        <dsp:cNvPr id="0" name=""/>
        <dsp:cNvSpPr/>
      </dsp:nvSpPr>
      <dsp:spPr>
        <a:xfrm>
          <a:off x="3139729" y="1716214"/>
          <a:ext cx="4416552" cy="1584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C00000"/>
              </a:solidFill>
            </a:rPr>
            <a:t>Entorno del vehículo muy limitado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rgbClr val="C00000"/>
              </a:solidFill>
            </a:rPr>
            <a:t>Cambios de carril “ninja”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>
              <a:solidFill>
                <a:srgbClr val="C00000"/>
              </a:solidFill>
            </a:rPr>
            <a:t>Teleportaciones</a:t>
          </a:r>
          <a:r>
            <a:rPr lang="es-ES" sz="2000" kern="1200" dirty="0">
              <a:solidFill>
                <a:srgbClr val="C00000"/>
              </a:solidFill>
            </a:rPr>
            <a:t> eventuales</a:t>
          </a:r>
        </a:p>
      </dsp:txBody>
      <dsp:txXfrm>
        <a:off x="3139729" y="1716214"/>
        <a:ext cx="4416552" cy="15841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45E9F-B016-4450-9B54-8E33D2ED1EA2}">
      <dsp:nvSpPr>
        <dsp:cNvPr id="0" name=""/>
        <dsp:cNvSpPr/>
      </dsp:nvSpPr>
      <dsp:spPr>
        <a:xfrm>
          <a:off x="714006" y="637193"/>
          <a:ext cx="6458687" cy="2518791"/>
        </a:xfrm>
        <a:prstGeom prst="round2DiagRect">
          <a:avLst>
            <a:gd name="adj1" fmla="val 0"/>
            <a:gd name="adj2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9243C-E217-4C6E-99D5-429B44349C0E}">
      <dsp:nvSpPr>
        <dsp:cNvPr id="0" name=""/>
        <dsp:cNvSpPr/>
      </dsp:nvSpPr>
      <dsp:spPr>
        <a:xfrm>
          <a:off x="3943350" y="915923"/>
          <a:ext cx="624" cy="1984502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A2142-6A04-4434-8304-017DADAC8D40}">
      <dsp:nvSpPr>
        <dsp:cNvPr id="0" name=""/>
        <dsp:cNvSpPr/>
      </dsp:nvSpPr>
      <dsp:spPr>
        <a:xfrm>
          <a:off x="1076717" y="839597"/>
          <a:ext cx="2704649" cy="21371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Nube de puntos de entorno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Velocidad</a:t>
          </a:r>
          <a:endParaRPr lang="es-ES" sz="1800" kern="1200" dirty="0">
            <a:solidFill>
              <a:schemeClr val="bg1"/>
            </a:solidFill>
          </a:endParaRPr>
        </a:p>
      </dsp:txBody>
      <dsp:txXfrm>
        <a:off x="1076717" y="839597"/>
        <a:ext cx="2704649" cy="2137156"/>
      </dsp:txXfrm>
    </dsp:sp>
    <dsp:sp modelId="{317C2DBB-1E1E-4431-A825-F17BC68B7792}">
      <dsp:nvSpPr>
        <dsp:cNvPr id="0" name=""/>
        <dsp:cNvSpPr/>
      </dsp:nvSpPr>
      <dsp:spPr>
        <a:xfrm>
          <a:off x="4093915" y="839639"/>
          <a:ext cx="3082672" cy="21371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a líder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a siguiente semáforo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Estado de siguiente semáforo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Distancia circulable</a:t>
          </a:r>
          <a:endParaRPr lang="es-ES" sz="1800" kern="1200" dirty="0">
            <a:solidFill>
              <a:schemeClr val="bg1"/>
            </a:solidFill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>
              <a:solidFill>
                <a:schemeClr val="bg1"/>
              </a:solidFill>
            </a:rPr>
            <a:t>Velocidad relativa a líder</a:t>
          </a:r>
          <a:endParaRPr lang="es-ES" sz="1800" kern="1200" dirty="0">
            <a:solidFill>
              <a:schemeClr val="bg1"/>
            </a:solidFill>
          </a:endParaRPr>
        </a:p>
      </dsp:txBody>
      <dsp:txXfrm>
        <a:off x="4093915" y="839639"/>
        <a:ext cx="3082672" cy="2137156"/>
      </dsp:txXfrm>
    </dsp:sp>
    <dsp:sp modelId="{3C1FD4C5-22CF-49E0-845A-C54ED4DE1BE0}">
      <dsp:nvSpPr>
        <dsp:cNvPr id="0" name=""/>
        <dsp:cNvSpPr/>
      </dsp:nvSpPr>
      <dsp:spPr>
        <a:xfrm rot="16200000">
          <a:off x="-983568" y="983568"/>
          <a:ext cx="2747772" cy="780634"/>
        </a:xfrm>
        <a:prstGeom prst="rightArrow">
          <a:avLst>
            <a:gd name="adj1" fmla="val 49830"/>
            <a:gd name="adj2" fmla="val 6066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Directas</a:t>
          </a:r>
        </a:p>
      </dsp:txBody>
      <dsp:txXfrm>
        <a:off x="-865588" y="1297371"/>
        <a:ext cx="2511811" cy="388990"/>
      </dsp:txXfrm>
    </dsp:sp>
    <dsp:sp modelId="{67F1DEE9-19B2-4DF0-B9FA-0E366C8B3D04}">
      <dsp:nvSpPr>
        <dsp:cNvPr id="0" name=""/>
        <dsp:cNvSpPr/>
      </dsp:nvSpPr>
      <dsp:spPr>
        <a:xfrm rot="5400000">
          <a:off x="6122496" y="2028818"/>
          <a:ext cx="2747772" cy="780634"/>
        </a:xfrm>
        <a:prstGeom prst="rightArrow">
          <a:avLst>
            <a:gd name="adj1" fmla="val 49830"/>
            <a:gd name="adj2" fmla="val 6066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Post-proceso</a:t>
          </a:r>
        </a:p>
      </dsp:txBody>
      <dsp:txXfrm>
        <a:off x="6240477" y="2106660"/>
        <a:ext cx="2511811" cy="3889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BDAEB-BF6F-4B96-B63F-503D13BA7127}">
      <dsp:nvSpPr>
        <dsp:cNvPr id="0" name=""/>
        <dsp:cNvSpPr/>
      </dsp:nvSpPr>
      <dsp:spPr>
        <a:xfrm>
          <a:off x="3429" y="0"/>
          <a:ext cx="3563208" cy="71300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F7192-25B0-49DC-AE73-A316000DC450}">
      <dsp:nvSpPr>
        <dsp:cNvPr id="0" name=""/>
        <dsp:cNvSpPr/>
      </dsp:nvSpPr>
      <dsp:spPr>
        <a:xfrm>
          <a:off x="953618" y="178250"/>
          <a:ext cx="3008931" cy="713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Representación de FCS como grafo computacional</a:t>
          </a:r>
        </a:p>
      </dsp:txBody>
      <dsp:txXfrm>
        <a:off x="974501" y="199133"/>
        <a:ext cx="2967165" cy="671234"/>
      </dsp:txXfrm>
    </dsp:sp>
    <dsp:sp modelId="{5282165B-D1F6-41C2-961B-49D3F8C0FF18}">
      <dsp:nvSpPr>
        <dsp:cNvPr id="0" name=""/>
        <dsp:cNvSpPr/>
      </dsp:nvSpPr>
      <dsp:spPr>
        <a:xfrm>
          <a:off x="4073405" y="0"/>
          <a:ext cx="3563208" cy="713000"/>
        </a:xfrm>
        <a:prstGeom prst="chevron">
          <a:avLst>
            <a:gd name="adj" fmla="val 4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32DBC-5345-4D29-9D2E-03B6CFA3EAD0}">
      <dsp:nvSpPr>
        <dsp:cNvPr id="0" name=""/>
        <dsp:cNvSpPr/>
      </dsp:nvSpPr>
      <dsp:spPr>
        <a:xfrm>
          <a:off x="5023594" y="178250"/>
          <a:ext cx="3008931" cy="71300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Aplicación de descenso de gradiente a las variables del grafo</a:t>
          </a:r>
        </a:p>
      </dsp:txBody>
      <dsp:txXfrm>
        <a:off x="5044477" y="199133"/>
        <a:ext cx="2967165" cy="6712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6563D-4309-45EC-94B1-7B2EF1D4E2E0}">
      <dsp:nvSpPr>
        <dsp:cNvPr id="0" name=""/>
        <dsp:cNvSpPr/>
      </dsp:nvSpPr>
      <dsp:spPr>
        <a:xfrm>
          <a:off x="1961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Líneas ascendentes, descendentes y trapezoides</a:t>
          </a:r>
        </a:p>
      </dsp:txBody>
      <dsp:txXfrm>
        <a:off x="351180" y="96406"/>
        <a:ext cx="1047656" cy="698437"/>
      </dsp:txXfrm>
    </dsp:sp>
    <dsp:sp modelId="{38B35179-B0C1-4850-AA5D-C64B023F04EC}">
      <dsp:nvSpPr>
        <dsp:cNvPr id="0" name=""/>
        <dsp:cNvSpPr/>
      </dsp:nvSpPr>
      <dsp:spPr>
        <a:xfrm>
          <a:off x="1573446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T-</a:t>
          </a:r>
          <a:r>
            <a:rPr lang="es-ES" sz="1100" kern="1200" dirty="0" err="1"/>
            <a:t>norm</a:t>
          </a:r>
          <a:r>
            <a:rPr lang="es-ES" sz="1100" kern="1200" dirty="0"/>
            <a:t> mínimo y s-</a:t>
          </a:r>
          <a:r>
            <a:rPr lang="es-ES" sz="1100" kern="1200" dirty="0" err="1"/>
            <a:t>norm</a:t>
          </a:r>
          <a:r>
            <a:rPr lang="es-ES" sz="1100" kern="1200" dirty="0"/>
            <a:t> máximo</a:t>
          </a:r>
        </a:p>
      </dsp:txBody>
      <dsp:txXfrm>
        <a:off x="1922665" y="96406"/>
        <a:ext cx="1047656" cy="698437"/>
      </dsp:txXfrm>
    </dsp:sp>
    <dsp:sp modelId="{DBEEA7D8-A550-4994-8060-CBBF65A94CEC}">
      <dsp:nvSpPr>
        <dsp:cNvPr id="0" name=""/>
        <dsp:cNvSpPr/>
      </dsp:nvSpPr>
      <dsp:spPr>
        <a:xfrm>
          <a:off x="3144931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Takagi-Sugeno</a:t>
          </a:r>
          <a:r>
            <a:rPr lang="es-ES" sz="1100" kern="1200" dirty="0"/>
            <a:t> de </a:t>
          </a:r>
          <a:r>
            <a:rPr lang="es-ES" sz="1100" kern="1200" dirty="0" err="1"/>
            <a:t>órden</a:t>
          </a:r>
          <a:r>
            <a:rPr lang="es-ES" sz="1100" kern="1200" dirty="0"/>
            <a:t> 0</a:t>
          </a:r>
        </a:p>
      </dsp:txBody>
      <dsp:txXfrm>
        <a:off x="3494150" y="96406"/>
        <a:ext cx="1047656" cy="698437"/>
      </dsp:txXfrm>
    </dsp:sp>
    <dsp:sp modelId="{F7927971-4A45-4D62-BDDE-5C6E6A6188AA}">
      <dsp:nvSpPr>
        <dsp:cNvPr id="0" name=""/>
        <dsp:cNvSpPr/>
      </dsp:nvSpPr>
      <dsp:spPr>
        <a:xfrm>
          <a:off x="4716415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Número de particiones fijo</a:t>
          </a:r>
        </a:p>
      </dsp:txBody>
      <dsp:txXfrm>
        <a:off x="5065634" y="96406"/>
        <a:ext cx="1047656" cy="698437"/>
      </dsp:txXfrm>
    </dsp:sp>
    <dsp:sp modelId="{3703FEC1-55FA-4C1B-9F65-377BB5A5A716}">
      <dsp:nvSpPr>
        <dsp:cNvPr id="0" name=""/>
        <dsp:cNvSpPr/>
      </dsp:nvSpPr>
      <dsp:spPr>
        <a:xfrm>
          <a:off x="6287900" y="96406"/>
          <a:ext cx="1746093" cy="69843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Variables de salida: 1</a:t>
          </a:r>
        </a:p>
      </dsp:txBody>
      <dsp:txXfrm>
        <a:off x="6637119" y="96406"/>
        <a:ext cx="1047656" cy="6984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5566C-2613-46B3-849D-7015204650C7}">
      <dsp:nvSpPr>
        <dsp:cNvPr id="0" name=""/>
        <dsp:cNvSpPr/>
      </dsp:nvSpPr>
      <dsp:spPr>
        <a:xfrm>
          <a:off x="-4700449" y="-720540"/>
          <a:ext cx="5598871" cy="5598871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01BDE-95CD-48E8-A5DB-D827FBDD4875}">
      <dsp:nvSpPr>
        <dsp:cNvPr id="0" name=""/>
        <dsp:cNvSpPr/>
      </dsp:nvSpPr>
      <dsp:spPr>
        <a:xfrm>
          <a:off x="577811" y="415779"/>
          <a:ext cx="3496955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Fuzzificación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es-ES" sz="1300" kern="1200" dirty="0"/>
            <a:t> valores </a:t>
          </a:r>
          <a:r>
            <a:rPr lang="es-ES" sz="1300" i="1" kern="1200" dirty="0" err="1"/>
            <a:t>crisp</a:t>
          </a:r>
          <a:endParaRPr lang="es-ES" sz="1300" i="1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i="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s-ES" sz="1300" i="0" kern="1200" dirty="0"/>
            <a:t> valores </a:t>
          </a:r>
          <a:r>
            <a:rPr lang="es-ES" sz="1300" i="1" kern="1200" dirty="0" err="1"/>
            <a:t>fuzzy</a:t>
          </a:r>
          <a:endParaRPr lang="es-ES" sz="1300" i="1" kern="1200" dirty="0"/>
        </a:p>
      </dsp:txBody>
      <dsp:txXfrm>
        <a:off x="577811" y="415779"/>
        <a:ext cx="3496955" cy="831558"/>
      </dsp:txXfrm>
    </dsp:sp>
    <dsp:sp modelId="{B36FE120-12F8-42C5-A8E8-195053733A3C}">
      <dsp:nvSpPr>
        <dsp:cNvPr id="0" name=""/>
        <dsp:cNvSpPr/>
      </dsp:nvSpPr>
      <dsp:spPr>
        <a:xfrm>
          <a:off x="58087" y="311834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BB0FD-FA52-4D38-8144-51B35B15B671}">
      <dsp:nvSpPr>
        <dsp:cNvPr id="0" name=""/>
        <dsp:cNvSpPr/>
      </dsp:nvSpPr>
      <dsp:spPr>
        <a:xfrm>
          <a:off x="880082" y="1663116"/>
          <a:ext cx="3194683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Inferencia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𝐼</m:t>
              </m:r>
              <m:r>
                <a:rPr lang="es-ES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i="1" kern="1200" dirty="0" smtClean="0">
                  <a:latin typeface="Cambria Math" panose="02040503050406030204" pitchFamily="18" charset="0"/>
                </a:rPr>
                <m:t>𝐽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𝐾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</dsp:txBody>
      <dsp:txXfrm>
        <a:off x="880082" y="1663116"/>
        <a:ext cx="3194683" cy="831558"/>
      </dsp:txXfrm>
    </dsp:sp>
    <dsp:sp modelId="{8D860FB0-9CA9-4660-89AC-6A5B8E2B3339}">
      <dsp:nvSpPr>
        <dsp:cNvPr id="0" name=""/>
        <dsp:cNvSpPr/>
      </dsp:nvSpPr>
      <dsp:spPr>
        <a:xfrm>
          <a:off x="360358" y="1559171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4D743-33A1-42D9-B279-6F2E7296CE39}">
      <dsp:nvSpPr>
        <dsp:cNvPr id="0" name=""/>
        <dsp:cNvSpPr/>
      </dsp:nvSpPr>
      <dsp:spPr>
        <a:xfrm>
          <a:off x="577811" y="2910453"/>
          <a:ext cx="3496955" cy="8315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049" tIns="43180" rIns="43180" bIns="4318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 err="1"/>
            <a:t>Defuzzificación</a:t>
          </a:r>
          <a:endParaRPr lang="es-E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Entrada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𝐼</m:t>
              </m:r>
              <m:r>
                <a:rPr lang="es-ES" sz="13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i="1" kern="1200" dirty="0" smtClean="0">
                  <a:latin typeface="Cambria Math" panose="02040503050406030204" pitchFamily="18" charset="0"/>
                </a:rPr>
                <m:t>𝐽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3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𝐾</m:t>
              </m:r>
            </m:oMath>
          </a14:m>
          <a:r>
            <a:rPr lang="es-ES" sz="1300" kern="1200" dirty="0"/>
            <a:t> valores </a:t>
          </a:r>
          <a:r>
            <a:rPr lang="es-ES" sz="1300" kern="1200" dirty="0" err="1"/>
            <a:t>fuzzy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Salida de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1</m:t>
              </m:r>
            </m:oMath>
          </a14:m>
          <a:r>
            <a:rPr lang="es-ES" sz="1300" kern="1200" dirty="0"/>
            <a:t> valor </a:t>
          </a:r>
          <a:r>
            <a:rPr lang="es-ES" sz="1300" kern="1200" dirty="0" err="1"/>
            <a:t>crisp</a:t>
          </a:r>
          <a:endParaRPr lang="es-ES" sz="1300" kern="1200" dirty="0"/>
        </a:p>
      </dsp:txBody>
      <dsp:txXfrm>
        <a:off x="577811" y="2910453"/>
        <a:ext cx="3496955" cy="831558"/>
      </dsp:txXfrm>
    </dsp:sp>
    <dsp:sp modelId="{C66378E2-3B5D-4C40-A99C-E98F7BC04E1E}">
      <dsp:nvSpPr>
        <dsp:cNvPr id="0" name=""/>
        <dsp:cNvSpPr/>
      </dsp:nvSpPr>
      <dsp:spPr>
        <a:xfrm>
          <a:off x="58087" y="2806508"/>
          <a:ext cx="1039447" cy="103944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5B82D-7F45-4A6A-8DA2-2D338EBA4795}">
      <dsp:nvSpPr>
        <dsp:cNvPr id="0" name=""/>
        <dsp:cNvSpPr/>
      </dsp:nvSpPr>
      <dsp:spPr>
        <a:xfrm>
          <a:off x="0" y="893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Estratégico</a:t>
          </a:r>
        </a:p>
      </dsp:txBody>
      <dsp:txXfrm>
        <a:off x="25759" y="34692"/>
        <a:ext cx="4671025" cy="476152"/>
      </dsp:txXfrm>
    </dsp:sp>
    <dsp:sp modelId="{7C59B78F-6EAD-462D-8726-65D71A00B5C7}">
      <dsp:nvSpPr>
        <dsp:cNvPr id="0" name=""/>
        <dsp:cNvSpPr/>
      </dsp:nvSpPr>
      <dsp:spPr>
        <a:xfrm>
          <a:off x="0" y="59996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Táctico</a:t>
          </a:r>
        </a:p>
      </dsp:txBody>
      <dsp:txXfrm>
        <a:off x="25759" y="625722"/>
        <a:ext cx="4671025" cy="476152"/>
      </dsp:txXfrm>
    </dsp:sp>
    <dsp:sp modelId="{4C51DBF3-25D4-4136-ADA3-CCB5A04323B0}">
      <dsp:nvSpPr>
        <dsp:cNvPr id="0" name=""/>
        <dsp:cNvSpPr/>
      </dsp:nvSpPr>
      <dsp:spPr>
        <a:xfrm>
          <a:off x="0" y="1190993"/>
          <a:ext cx="4722543" cy="52767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Control</a:t>
          </a:r>
        </a:p>
      </dsp:txBody>
      <dsp:txXfrm>
        <a:off x="25759" y="1216752"/>
        <a:ext cx="4671025" cy="47615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5D001-7865-4AC2-A93F-BBC539B2C47E}">
      <dsp:nvSpPr>
        <dsp:cNvPr id="0" name=""/>
        <dsp:cNvSpPr/>
      </dsp:nvSpPr>
      <dsp:spPr>
        <a:xfrm rot="5400000">
          <a:off x="2858285" y="-2096951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La entrada borrosa correspondiente a la variable 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es-ES" sz="1400" kern="1200" dirty="0"/>
            <a:t>-</a:t>
          </a:r>
          <a:r>
            <a:rPr lang="es-ES" sz="1400" kern="1200" dirty="0" err="1"/>
            <a:t>ésima</a:t>
          </a:r>
          <a:endParaRPr lang="es-ES" sz="1400" kern="1200" dirty="0"/>
        </a:p>
      </dsp:txBody>
      <dsp:txXfrm rot="-5400000">
        <a:off x="723388" y="52761"/>
        <a:ext cx="4558473" cy="273862"/>
      </dsp:txXfrm>
    </dsp:sp>
    <dsp:sp modelId="{3135E95B-2718-49E1-AE9D-D9E4735C5403}">
      <dsp:nvSpPr>
        <dsp:cNvPr id="0" name=""/>
        <dsp:cNvSpPr/>
      </dsp:nvSpPr>
      <dsp:spPr>
        <a:xfrm>
          <a:off x="347" y="9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b="0" i="1" kern="1200" dirty="0" smtClean="0">
                        <a:latin typeface="Cambria Math" panose="02040503050406030204" pitchFamily="18" charset="0"/>
                      </a:rPr>
                      <m:t>𝑆</m:t>
                    </m:r>
                  </m:e>
                  <m:sub>
                    <m:r>
                      <a:rPr lang="es-ES" sz="1400" b="0" i="1" kern="1200" dirty="0" smtClean="0"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18528"/>
        <a:ext cx="686001" cy="342327"/>
      </dsp:txXfrm>
    </dsp:sp>
    <dsp:sp modelId="{B2A1E52F-C530-4C4D-91B1-F9B912051867}">
      <dsp:nvSpPr>
        <dsp:cNvPr id="0" name=""/>
        <dsp:cNvSpPr/>
      </dsp:nvSpPr>
      <dsp:spPr>
        <a:xfrm rot="5400000">
          <a:off x="2858285" y="-1698618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El número de variables</a:t>
          </a:r>
        </a:p>
      </dsp:txBody>
      <dsp:txXfrm rot="-5400000">
        <a:off x="723388" y="451094"/>
        <a:ext cx="4558473" cy="273862"/>
      </dsp:txXfrm>
    </dsp:sp>
    <dsp:sp modelId="{D8C926B1-69BC-4882-A50E-26777AD7BE2C}">
      <dsp:nvSpPr>
        <dsp:cNvPr id="0" name=""/>
        <dsp:cNvSpPr/>
      </dsp:nvSpPr>
      <dsp:spPr>
        <a:xfrm>
          <a:off x="347" y="398343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400" i="1" kern="1200" dirty="0" smtClean="0">
                    <a:latin typeface="Cambria Math" panose="02040503050406030204" pitchFamily="18" charset="0"/>
                  </a:rPr>
                  <m:t>𝑛</m:t>
                </m:r>
              </m:oMath>
            </m:oMathPara>
          </a14:m>
          <a:endParaRPr lang="es-ES" sz="1400" kern="1200" dirty="0"/>
        </a:p>
      </dsp:txBody>
      <dsp:txXfrm>
        <a:off x="18866" y="416862"/>
        <a:ext cx="686001" cy="3423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5D001-7865-4AC2-A93F-BBC539B2C47E}">
      <dsp:nvSpPr>
        <dsp:cNvPr id="0" name=""/>
        <dsp:cNvSpPr/>
      </dsp:nvSpPr>
      <dsp:spPr>
        <a:xfrm rot="5400000">
          <a:off x="2858285" y="-2096951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Pertenencia al conjunto borroso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ésimo</a:t>
          </a:r>
          <a:r>
            <a:rPr lang="es-ES" sz="1300" kern="1200" dirty="0"/>
            <a:t> de la variable de salida</a:t>
          </a:r>
        </a:p>
      </dsp:txBody>
      <dsp:txXfrm rot="-5400000">
        <a:off x="723388" y="52761"/>
        <a:ext cx="4558473" cy="273862"/>
      </dsp:txXfrm>
    </dsp:sp>
    <dsp:sp modelId="{3135E95B-2718-49E1-AE9D-D9E4735C5403}">
      <dsp:nvSpPr>
        <dsp:cNvPr id="0" name=""/>
        <dsp:cNvSpPr/>
      </dsp:nvSpPr>
      <dsp:spPr>
        <a:xfrm>
          <a:off x="347" y="9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e>
                  <m:sub>
                    <m:r>
                      <a:rPr lang="es-ES" sz="1400" b="1" i="1" kern="1200" smtClean="0">
                        <a:latin typeface="Cambria Math" panose="02040503050406030204" pitchFamily="18" charset="0"/>
                      </a:rPr>
                      <m:t>𝒐𝒌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18528"/>
        <a:ext cx="686001" cy="342327"/>
      </dsp:txXfrm>
    </dsp:sp>
    <dsp:sp modelId="{B2A1E52F-C530-4C4D-91B1-F9B912051867}">
      <dsp:nvSpPr>
        <dsp:cNvPr id="0" name=""/>
        <dsp:cNvSpPr/>
      </dsp:nvSpPr>
      <dsp:spPr>
        <a:xfrm rot="5400000">
          <a:off x="2858285" y="-1698618"/>
          <a:ext cx="303492" cy="457328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Pertenencia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𝑗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ésima</a:t>
          </a:r>
          <a:r>
            <a:rPr lang="es-ES" sz="1300" kern="1200" dirty="0"/>
            <a:t> de la variable </a:t>
          </a:r>
          <a14:m xmlns:a14="http://schemas.microsoft.com/office/drawing/2010/main">
            <m:oMath xmlns:m="http://schemas.openxmlformats.org/officeDocument/2006/math">
              <m:r>
                <a:rPr lang="es-ES" sz="1300" i="1" kern="1200" dirty="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es-ES" sz="1300" kern="1200" dirty="0"/>
            <a:t>-</a:t>
          </a:r>
          <a:r>
            <a:rPr lang="es-ES" sz="1300" kern="1200" dirty="0" err="1"/>
            <a:t>ésima</a:t>
          </a:r>
          <a:r>
            <a:rPr lang="es-ES" sz="1300" kern="1200" dirty="0"/>
            <a:t> de entrada</a:t>
          </a:r>
        </a:p>
      </dsp:txBody>
      <dsp:txXfrm rot="-5400000">
        <a:off x="723388" y="451094"/>
        <a:ext cx="4558473" cy="273862"/>
      </dsp:txXfrm>
    </dsp:sp>
    <dsp:sp modelId="{D8C926B1-69BC-4882-A50E-26777AD7BE2C}">
      <dsp:nvSpPr>
        <dsp:cNvPr id="0" name=""/>
        <dsp:cNvSpPr/>
      </dsp:nvSpPr>
      <dsp:spPr>
        <a:xfrm>
          <a:off x="347" y="398343"/>
          <a:ext cx="723039" cy="3793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4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4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e>
                  <m:sub>
                    <m:r>
                      <a:rPr lang="es-ES" sz="14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sub>
                </m:sSub>
              </m:oMath>
            </m:oMathPara>
          </a14:m>
          <a:endParaRPr lang="es-ES" sz="1400" kern="1200" dirty="0"/>
        </a:p>
      </dsp:txBody>
      <dsp:txXfrm>
        <a:off x="18866" y="416862"/>
        <a:ext cx="686001" cy="3423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C0D5B-03B8-487A-AE34-614F62BCFE6E}">
      <dsp:nvSpPr>
        <dsp:cNvPr id="0" name=""/>
        <dsp:cNvSpPr/>
      </dsp:nvSpPr>
      <dsp:spPr>
        <a:xfrm rot="5400000">
          <a:off x="3415109" y="-2293666"/>
          <a:ext cx="325093" cy="49949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Matriz de pesos para el conjunto borroso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es-ES" sz="1500" kern="1200" dirty="0"/>
            <a:t>-</a:t>
          </a:r>
          <a:r>
            <a:rPr lang="es-ES" sz="1500" kern="1200" dirty="0" err="1"/>
            <a:t>ésimo</a:t>
          </a:r>
          <a:r>
            <a:rPr lang="es-ES" sz="1500" kern="1200" dirty="0"/>
            <a:t> de salida</a:t>
          </a:r>
        </a:p>
      </dsp:txBody>
      <dsp:txXfrm rot="-5400000">
        <a:off x="1080190" y="57123"/>
        <a:ext cx="4979062" cy="293353"/>
      </dsp:txXfrm>
    </dsp:sp>
    <dsp:sp modelId="{F22E1AE1-9D91-4699-8822-47A0DB7E70A4}">
      <dsp:nvSpPr>
        <dsp:cNvPr id="0" name=""/>
        <dsp:cNvSpPr/>
      </dsp:nvSpPr>
      <dsp:spPr>
        <a:xfrm>
          <a:off x="182" y="615"/>
          <a:ext cx="1080008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500" b="1" i="1" kern="120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m:t>𝑾𝒐𝒌</m:t>
                </m:r>
              </m:oMath>
            </m:oMathPara>
          </a14:m>
          <a:endParaRPr lang="es-ES" sz="1500" kern="1200" dirty="0"/>
        </a:p>
      </dsp:txBody>
      <dsp:txXfrm>
        <a:off x="20019" y="20452"/>
        <a:ext cx="1040334" cy="366693"/>
      </dsp:txXfrm>
    </dsp:sp>
    <dsp:sp modelId="{41B13E9A-1DA3-4D2A-9969-D6F0E73EE88C}">
      <dsp:nvSpPr>
        <dsp:cNvPr id="0" name=""/>
        <dsp:cNvSpPr/>
      </dsp:nvSpPr>
      <dsp:spPr>
        <a:xfrm rot="5400000">
          <a:off x="3418857" y="-1883384"/>
          <a:ext cx="325093" cy="502773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Variable asociada a la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s-ES" sz="1500" kern="1200" dirty="0"/>
            <a:t>-norma entre los conjuntos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ES" sz="15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ES" sz="1500" b="0" i="1" kern="1200" smtClean="0"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s-ES" sz="1500" b="0" i="1" kern="1200" smtClean="0">
                      <a:latin typeface="Cambria Math" panose="02040503050406030204" pitchFamily="18" charset="0"/>
                    </a:rPr>
                    <m:t>𝑖𝑗</m:t>
                  </m:r>
                </m:sub>
              </m:sSub>
            </m:oMath>
          </a14:m>
          <a:r>
            <a:rPr lang="es-ES" sz="1500" kern="1200" dirty="0"/>
            <a:t> 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E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𝐹</m:t>
                  </m:r>
                </m:e>
                <m:sub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𝑘𝑚</m:t>
                  </m:r>
                </m:sub>
              </m:sSub>
            </m:oMath>
          </a14:m>
          <a:endParaRPr lang="es-ES" sz="1500" kern="1200" dirty="0"/>
        </a:p>
      </dsp:txBody>
      <dsp:txXfrm rot="-5400000">
        <a:off x="1067534" y="483809"/>
        <a:ext cx="5011869" cy="293353"/>
      </dsp:txXfrm>
    </dsp:sp>
    <dsp:sp modelId="{984EFA9A-5A43-422E-B1BF-DF3AB29D5CF4}">
      <dsp:nvSpPr>
        <dsp:cNvPr id="0" name=""/>
        <dsp:cNvSpPr/>
      </dsp:nvSpPr>
      <dsp:spPr>
        <a:xfrm>
          <a:off x="182" y="427301"/>
          <a:ext cx="1067351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" sz="15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" sz="1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s-ES" sz="1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𝑖𝑗𝑘𝑚</m:t>
                    </m:r>
                  </m:sub>
                </m:sSub>
              </m:oMath>
            </m:oMathPara>
          </a14:m>
          <a:endParaRPr lang="es-ES" sz="1500" kern="1200" dirty="0"/>
        </a:p>
      </dsp:txBody>
      <dsp:txXfrm>
        <a:off x="20019" y="447138"/>
        <a:ext cx="1027677" cy="366693"/>
      </dsp:txXfrm>
    </dsp:sp>
    <dsp:sp modelId="{00F49AE4-950A-4BA7-ACDB-01E3EC6B8483}">
      <dsp:nvSpPr>
        <dsp:cNvPr id="0" name=""/>
        <dsp:cNvSpPr/>
      </dsp:nvSpPr>
      <dsp:spPr>
        <a:xfrm rot="5400000">
          <a:off x="3419126" y="-1456969"/>
          <a:ext cx="325093" cy="5028279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Restringe el valor de los pesos al intervalo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s-ES" sz="1500" i="1" kern="1200" dirty="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s-ES" sz="1500" b="0" i="1" kern="1200" dirty="0" smtClean="0">
                      <a:latin typeface="Cambria Math" panose="02040503050406030204" pitchFamily="18" charset="0"/>
                    </a:rPr>
                    <m:t>0, 1</m:t>
                  </m:r>
                </m:e>
              </m:d>
            </m:oMath>
          </a14:m>
          <a:endParaRPr lang="es-ES" sz="1500" kern="1200" dirty="0"/>
        </a:p>
      </dsp:txBody>
      <dsp:txXfrm rot="-5400000">
        <a:off x="1067533" y="910494"/>
        <a:ext cx="5012409" cy="293353"/>
      </dsp:txXfrm>
    </dsp:sp>
    <dsp:sp modelId="{7D77AE81-F301-4681-964B-269D589CCBEB}">
      <dsp:nvSpPr>
        <dsp:cNvPr id="0" name=""/>
        <dsp:cNvSpPr/>
      </dsp:nvSpPr>
      <dsp:spPr>
        <a:xfrm>
          <a:off x="182" y="853987"/>
          <a:ext cx="1067351" cy="40636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500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𝜎</m:t>
                </m:r>
              </m:oMath>
            </m:oMathPara>
          </a14:m>
          <a:endParaRPr lang="es-ES" sz="1500" kern="1200" dirty="0"/>
        </a:p>
      </dsp:txBody>
      <dsp:txXfrm>
        <a:off x="20019" y="873824"/>
        <a:ext cx="1027677" cy="3666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EBEB7-CAD8-48DC-A0F6-20F6CFB198FB}">
      <dsp:nvSpPr>
        <dsp:cNvPr id="0" name=""/>
        <dsp:cNvSpPr/>
      </dsp:nvSpPr>
      <dsp:spPr>
        <a:xfrm>
          <a:off x="0" y="84805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Entrada: pertenencias a cada conjunto de salida</a:t>
          </a:r>
        </a:p>
      </dsp:txBody>
      <dsp:txXfrm>
        <a:off x="17563" y="102368"/>
        <a:ext cx="5650044" cy="324648"/>
      </dsp:txXfrm>
    </dsp:sp>
    <dsp:sp modelId="{0308775B-A4D1-4446-AB43-E063821BDBEE}">
      <dsp:nvSpPr>
        <dsp:cNvPr id="0" name=""/>
        <dsp:cNvSpPr/>
      </dsp:nvSpPr>
      <dsp:spPr>
        <a:xfrm>
          <a:off x="0" y="487780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Salida: Variable </a:t>
          </a:r>
          <a:r>
            <a:rPr lang="es-ES" sz="1500" kern="1200" dirty="0" err="1"/>
            <a:t>crisp</a:t>
          </a:r>
          <a:endParaRPr lang="es-ES" sz="1500" kern="1200" dirty="0"/>
        </a:p>
      </dsp:txBody>
      <dsp:txXfrm>
        <a:off x="17563" y="505343"/>
        <a:ext cx="5650044" cy="324648"/>
      </dsp:txXfrm>
    </dsp:sp>
    <dsp:sp modelId="{EF820021-4071-4424-BE94-205C38274D4C}">
      <dsp:nvSpPr>
        <dsp:cNvPr id="0" name=""/>
        <dsp:cNvSpPr/>
      </dsp:nvSpPr>
      <dsp:spPr>
        <a:xfrm>
          <a:off x="0" y="890755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Las pertenencias de una misma variable se agregan según la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s-ES" sz="1500" kern="1200" dirty="0"/>
            <a:t>-</a:t>
          </a:r>
          <a:r>
            <a:rPr lang="es-ES" sz="1500" kern="1200" dirty="0" err="1"/>
            <a:t>conorm</a:t>
          </a:r>
          <a:endParaRPr lang="es-ES" sz="1500" kern="1200" dirty="0"/>
        </a:p>
      </dsp:txBody>
      <dsp:txXfrm>
        <a:off x="17563" y="908318"/>
        <a:ext cx="5650044" cy="324648"/>
      </dsp:txXfrm>
    </dsp:sp>
    <dsp:sp modelId="{AD444714-8C39-4D5F-8421-E6C29B19829C}">
      <dsp:nvSpPr>
        <dsp:cNvPr id="0" name=""/>
        <dsp:cNvSpPr/>
      </dsp:nvSpPr>
      <dsp:spPr>
        <a:xfrm>
          <a:off x="0" y="1293730"/>
          <a:ext cx="5685170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Controlador </a:t>
          </a:r>
          <a:r>
            <a:rPr lang="es-ES" sz="1500" kern="1200" dirty="0" err="1"/>
            <a:t>Takagi-Sugeno</a:t>
          </a:r>
          <a:r>
            <a:rPr lang="es-ES" sz="1500" kern="1200" dirty="0"/>
            <a:t> de </a:t>
          </a:r>
          <a:r>
            <a:rPr lang="es-ES" sz="1500" kern="1200" dirty="0" err="1"/>
            <a:t>órden</a:t>
          </a:r>
          <a:r>
            <a:rPr lang="es-ES" sz="15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es-ES" sz="1500" i="1" kern="1200" dirty="0" smtClean="0">
                  <a:latin typeface="Cambria Math" panose="02040503050406030204" pitchFamily="18" charset="0"/>
                </a:rPr>
                <m:t>0</m:t>
              </m:r>
            </m:oMath>
          </a14:m>
          <a:endParaRPr lang="es-ES" sz="1500" kern="1200" dirty="0"/>
        </a:p>
      </dsp:txBody>
      <dsp:txXfrm>
        <a:off x="17563" y="1311293"/>
        <a:ext cx="5650044" cy="3246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8E217-20FD-41FF-BD02-96DD6AB63D3B}">
      <dsp:nvSpPr>
        <dsp:cNvPr id="0" name=""/>
        <dsp:cNvSpPr/>
      </dsp:nvSpPr>
      <dsp:spPr>
        <a:xfrm rot="5400000">
          <a:off x="2976044" y="-1716789"/>
          <a:ext cx="340976" cy="386109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El número de conjuntos borrosos de salida</a:t>
          </a:r>
        </a:p>
      </dsp:txBody>
      <dsp:txXfrm rot="-5400000">
        <a:off x="1215988" y="59912"/>
        <a:ext cx="3844445" cy="307686"/>
      </dsp:txXfrm>
    </dsp:sp>
    <dsp:sp modelId="{3135E95B-2718-49E1-AE9D-D9E4735C5403}">
      <dsp:nvSpPr>
        <dsp:cNvPr id="0" name=""/>
        <dsp:cNvSpPr/>
      </dsp:nvSpPr>
      <dsp:spPr>
        <a:xfrm>
          <a:off x="413982" y="645"/>
          <a:ext cx="802004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K</a:t>
          </a:r>
        </a:p>
      </dsp:txBody>
      <dsp:txXfrm>
        <a:off x="434788" y="21451"/>
        <a:ext cx="760392" cy="384608"/>
      </dsp:txXfrm>
    </dsp:sp>
    <dsp:sp modelId="{08C166A2-75CC-4824-8478-5AEA1040066E}">
      <dsp:nvSpPr>
        <dsp:cNvPr id="0" name=""/>
        <dsp:cNvSpPr/>
      </dsp:nvSpPr>
      <dsp:spPr>
        <a:xfrm rot="5400000">
          <a:off x="2971069" y="-1274266"/>
          <a:ext cx="340976" cy="387110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El valor del conjunto borroso i-</a:t>
          </a:r>
          <a:r>
            <a:rPr lang="es-ES" sz="1000" kern="1200" dirty="0" err="1"/>
            <a:t>ésimo</a:t>
          </a:r>
          <a:endParaRPr lang="es-ES" sz="1000" kern="1200" dirty="0"/>
        </a:p>
      </dsp:txBody>
      <dsp:txXfrm rot="-5400000">
        <a:off x="1206005" y="507443"/>
        <a:ext cx="3854461" cy="307686"/>
      </dsp:txXfrm>
    </dsp:sp>
    <dsp:sp modelId="{41098C77-1D84-43C5-9611-80C80B4BC3EC}">
      <dsp:nvSpPr>
        <dsp:cNvPr id="0" name=""/>
        <dsp:cNvSpPr/>
      </dsp:nvSpPr>
      <dsp:spPr>
        <a:xfrm>
          <a:off x="413982" y="448176"/>
          <a:ext cx="792022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wi</a:t>
          </a:r>
          <a:endParaRPr lang="es-ES" sz="1600" kern="1200" dirty="0"/>
        </a:p>
      </dsp:txBody>
      <dsp:txXfrm>
        <a:off x="434788" y="468982"/>
        <a:ext cx="750410" cy="384608"/>
      </dsp:txXfrm>
    </dsp:sp>
    <dsp:sp modelId="{1FAB0C28-2311-4BF5-9BAE-4F7162A99A57}">
      <dsp:nvSpPr>
        <dsp:cNvPr id="0" name=""/>
        <dsp:cNvSpPr/>
      </dsp:nvSpPr>
      <dsp:spPr>
        <a:xfrm rot="5400000">
          <a:off x="2971071" y="-816754"/>
          <a:ext cx="340976" cy="385114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La salida borrosa agregada para el conjunto borroso i-</a:t>
          </a:r>
          <a:r>
            <a:rPr lang="es-ES" sz="1000" kern="1200" dirty="0" err="1"/>
            <a:t>ésimo</a:t>
          </a:r>
          <a:r>
            <a:rPr lang="es-ES" sz="1000" kern="1200" dirty="0"/>
            <a:t> de salida</a:t>
          </a:r>
        </a:p>
      </dsp:txBody>
      <dsp:txXfrm rot="-5400000">
        <a:off x="1215987" y="954975"/>
        <a:ext cx="3834500" cy="307686"/>
      </dsp:txXfrm>
    </dsp:sp>
    <dsp:sp modelId="{D8C926B1-69BC-4882-A50E-26777AD7BE2C}">
      <dsp:nvSpPr>
        <dsp:cNvPr id="0" name=""/>
        <dsp:cNvSpPr/>
      </dsp:nvSpPr>
      <dsp:spPr>
        <a:xfrm>
          <a:off x="413982" y="895708"/>
          <a:ext cx="802004" cy="4262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s-ES" sz="1600" b="0" i="1" kern="1200" smtClean="0">
                    <a:latin typeface="Cambria Math" panose="02040503050406030204" pitchFamily="18" charset="0"/>
                  </a:rPr>
                  <m:t>𝑤𝑖</m:t>
                </m:r>
              </m:oMath>
            </m:oMathPara>
          </a14:m>
          <a:endParaRPr lang="es-ES" sz="1600" kern="1200" dirty="0"/>
        </a:p>
      </dsp:txBody>
      <dsp:txXfrm>
        <a:off x="434788" y="916514"/>
        <a:ext cx="760392" cy="38460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2C6BA-9974-4C4D-8190-CE64F3305534}">
      <dsp:nvSpPr>
        <dsp:cNvPr id="0" name=""/>
        <dsp:cNvSpPr/>
      </dsp:nvSpPr>
      <dsp:spPr>
        <a:xfrm>
          <a:off x="0" y="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Controlador borroso (FCS)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Dos conjuntos borrosos por variable de entrada</a:t>
          </a:r>
        </a:p>
      </dsp:txBody>
      <dsp:txXfrm>
        <a:off x="1649275" y="0"/>
        <a:ext cx="6237424" cy="719355"/>
      </dsp:txXfrm>
    </dsp:sp>
    <dsp:sp modelId="{2531E447-0912-4138-8DF2-593852368365}">
      <dsp:nvSpPr>
        <dsp:cNvPr id="0" name=""/>
        <dsp:cNvSpPr/>
      </dsp:nvSpPr>
      <dsp:spPr>
        <a:xfrm>
          <a:off x="71935" y="71935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4000" b="-104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48A59-E142-42E8-A7E3-940619721FF8}">
      <dsp:nvSpPr>
        <dsp:cNvPr id="0" name=""/>
        <dsp:cNvSpPr/>
      </dsp:nvSpPr>
      <dsp:spPr>
        <a:xfrm>
          <a:off x="0" y="79129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Perceptrón multicapa (MLP)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Dos capas ocultas de 8 y 4 neuronas respectivamente</a:t>
          </a:r>
        </a:p>
      </dsp:txBody>
      <dsp:txXfrm>
        <a:off x="1649275" y="791290"/>
        <a:ext cx="6237424" cy="719355"/>
      </dsp:txXfrm>
    </dsp:sp>
    <dsp:sp modelId="{137AC83E-9B0A-43E7-A038-882E9EA95DD6}">
      <dsp:nvSpPr>
        <dsp:cNvPr id="0" name=""/>
        <dsp:cNvSpPr/>
      </dsp:nvSpPr>
      <dsp:spPr>
        <a:xfrm>
          <a:off x="71935" y="863226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B2BD3-8B64-4B08-8968-D385226C0A19}">
      <dsp:nvSpPr>
        <dsp:cNvPr id="0" name=""/>
        <dsp:cNvSpPr/>
      </dsp:nvSpPr>
      <dsp:spPr>
        <a:xfrm>
          <a:off x="-2226053" y="-346166"/>
          <a:ext cx="2673532" cy="2673532"/>
        </a:xfrm>
        <a:prstGeom prst="blockArc">
          <a:avLst>
            <a:gd name="adj1" fmla="val 18900000"/>
            <a:gd name="adj2" fmla="val 2700000"/>
            <a:gd name="adj3" fmla="val 80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7B8BC-A364-4230-84FE-3E0959B60FC5}">
      <dsp:nvSpPr>
        <dsp:cNvPr id="0" name=""/>
        <dsp:cNvSpPr/>
      </dsp:nvSpPr>
      <dsp:spPr>
        <a:xfrm>
          <a:off x="364194" y="283034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Filas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Recorrido de prueba del sujeto</a:t>
          </a:r>
        </a:p>
      </dsp:txBody>
      <dsp:txXfrm>
        <a:off x="364194" y="283034"/>
        <a:ext cx="3220272" cy="565989"/>
      </dsp:txXfrm>
    </dsp:sp>
    <dsp:sp modelId="{F36A4159-741B-4794-A1CF-E904C6A71848}">
      <dsp:nvSpPr>
        <dsp:cNvPr id="0" name=""/>
        <dsp:cNvSpPr/>
      </dsp:nvSpPr>
      <dsp:spPr>
        <a:xfrm>
          <a:off x="10450" y="212285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10838-2709-4F62-B38B-9FF9E4E462FF}">
      <dsp:nvSpPr>
        <dsp:cNvPr id="0" name=""/>
        <dsp:cNvSpPr/>
      </dsp:nvSpPr>
      <dsp:spPr>
        <a:xfrm>
          <a:off x="364194" y="1132176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Columnas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Modelo del sujeto que se aplica</a:t>
          </a:r>
        </a:p>
      </dsp:txBody>
      <dsp:txXfrm>
        <a:off x="364194" y="1132176"/>
        <a:ext cx="3220272" cy="565989"/>
      </dsp:txXfrm>
    </dsp:sp>
    <dsp:sp modelId="{A0F06A24-7EFA-47B8-A629-9A688C7061BD}">
      <dsp:nvSpPr>
        <dsp:cNvPr id="0" name=""/>
        <dsp:cNvSpPr/>
      </dsp:nvSpPr>
      <dsp:spPr>
        <a:xfrm>
          <a:off x="10450" y="1061427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D2803-82EF-4164-97ED-FFCEBC98291D}">
      <dsp:nvSpPr>
        <dsp:cNvPr id="0" name=""/>
        <dsp:cNvSpPr/>
      </dsp:nvSpPr>
      <dsp:spPr>
        <a:xfrm rot="5400000">
          <a:off x="499916" y="913292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56B9-6071-4CCB-A03B-84DBF87C7F77}">
      <dsp:nvSpPr>
        <dsp:cNvPr id="0" name=""/>
        <dsp:cNvSpPr/>
      </dsp:nvSpPr>
      <dsp:spPr>
        <a:xfrm>
          <a:off x="249030" y="166053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¿Nube de puntos a imagen?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Mapas de profundidad</a:t>
          </a:r>
        </a:p>
      </dsp:txBody>
      <dsp:txXfrm>
        <a:off x="249030" y="1660533"/>
        <a:ext cx="2257860" cy="1979146"/>
      </dsp:txXfrm>
    </dsp:sp>
    <dsp:sp modelId="{1B7719AA-6ADC-414F-8F40-264365D853A6}">
      <dsp:nvSpPr>
        <dsp:cNvPr id="0" name=""/>
        <dsp:cNvSpPr/>
      </dsp:nvSpPr>
      <dsp:spPr>
        <a:xfrm>
          <a:off x="2080879" y="729170"/>
          <a:ext cx="426011" cy="426011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AFB82-CF87-4B63-9DE1-E38747EF86A3}">
      <dsp:nvSpPr>
        <dsp:cNvPr id="0" name=""/>
        <dsp:cNvSpPr/>
      </dsp:nvSpPr>
      <dsp:spPr>
        <a:xfrm rot="5400000">
          <a:off x="3263978" y="229322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86435-5E8D-47B5-91BA-CD7D36D25AE9}">
      <dsp:nvSpPr>
        <dsp:cNvPr id="0" name=""/>
        <dsp:cNvSpPr/>
      </dsp:nvSpPr>
      <dsp:spPr>
        <a:xfrm>
          <a:off x="3013092" y="97656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¿Data </a:t>
          </a:r>
          <a:r>
            <a:rPr lang="es-ES" sz="2400" kern="1200" dirty="0" err="1"/>
            <a:t>augmentation</a:t>
          </a:r>
          <a:r>
            <a:rPr lang="es-ES" sz="2400" kern="1200" dirty="0"/>
            <a:t>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Mirroring</a:t>
          </a:r>
          <a:endParaRPr lang="es-E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Shaking</a:t>
          </a:r>
          <a:endParaRPr lang="es-ES" sz="1900" kern="1200" dirty="0"/>
        </a:p>
      </dsp:txBody>
      <dsp:txXfrm>
        <a:off x="3013092" y="976563"/>
        <a:ext cx="2257860" cy="1979146"/>
      </dsp:txXfrm>
    </dsp:sp>
    <dsp:sp modelId="{98E178AA-5C18-4E9B-9C00-40FECC99A4FF}">
      <dsp:nvSpPr>
        <dsp:cNvPr id="0" name=""/>
        <dsp:cNvSpPr/>
      </dsp:nvSpPr>
      <dsp:spPr>
        <a:xfrm>
          <a:off x="4844941" y="45200"/>
          <a:ext cx="426011" cy="426011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51A0E-B394-4245-A1D4-4E8C544D347B}">
      <dsp:nvSpPr>
        <dsp:cNvPr id="0" name=""/>
        <dsp:cNvSpPr/>
      </dsp:nvSpPr>
      <dsp:spPr>
        <a:xfrm rot="5400000">
          <a:off x="6028040" y="-454647"/>
          <a:ext cx="1502987" cy="250093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2734C-D135-48CD-83A5-2EAEA71BA566}">
      <dsp:nvSpPr>
        <dsp:cNvPr id="0" name=""/>
        <dsp:cNvSpPr/>
      </dsp:nvSpPr>
      <dsp:spPr>
        <a:xfrm>
          <a:off x="5777154" y="292593"/>
          <a:ext cx="2257860" cy="197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¿Datos tipo no imagen? (sólo CNN)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Inyección en capas de inferencia</a:t>
          </a:r>
        </a:p>
      </dsp:txBody>
      <dsp:txXfrm>
        <a:off x="5777154" y="292593"/>
        <a:ext cx="2257860" cy="19791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2C6BA-9974-4C4D-8190-CE64F3305534}">
      <dsp:nvSpPr>
        <dsp:cNvPr id="0" name=""/>
        <dsp:cNvSpPr/>
      </dsp:nvSpPr>
      <dsp:spPr>
        <a:xfrm>
          <a:off x="0" y="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Perceptrón multicapa (MLP)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Ninguna arquitectura superó el 33% de acierto</a:t>
          </a:r>
        </a:p>
      </dsp:txBody>
      <dsp:txXfrm>
        <a:off x="1649275" y="0"/>
        <a:ext cx="6237424" cy="719355"/>
      </dsp:txXfrm>
    </dsp:sp>
    <dsp:sp modelId="{2531E447-0912-4138-8DF2-593852368365}">
      <dsp:nvSpPr>
        <dsp:cNvPr id="0" name=""/>
        <dsp:cNvSpPr/>
      </dsp:nvSpPr>
      <dsp:spPr>
        <a:xfrm>
          <a:off x="71935" y="71935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48A59-E142-42E8-A7E3-940619721FF8}">
      <dsp:nvSpPr>
        <dsp:cNvPr id="0" name=""/>
        <dsp:cNvSpPr/>
      </dsp:nvSpPr>
      <dsp:spPr>
        <a:xfrm>
          <a:off x="0" y="791290"/>
          <a:ext cx="7886700" cy="7193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Red de convolución (CNN)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/>
            <a:t>Convolución (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5</m:t>
              </m:r>
              <m:r>
                <a:rPr lang="es-ES" sz="14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400" i="1" kern="1200" dirty="0" smtClean="0">
                  <a:latin typeface="Cambria Math" panose="02040503050406030204" pitchFamily="18" charset="0"/>
                </a:rPr>
                <m:t>36</m:t>
              </m:r>
            </m:oMath>
          </a14:m>
          <a:r>
            <a:rPr lang="es-ES" sz="1400" kern="1200" dirty="0"/>
            <a:t>), convolución (</a:t>
          </a:r>
          <a14:m xmlns:a14="http://schemas.microsoft.com/office/drawing/2010/main">
            <m:oMath xmlns:m="http://schemas.openxmlformats.org/officeDocument/2006/math">
              <m:r>
                <a:rPr lang="es-ES" sz="1400" i="1" kern="1200" dirty="0" smtClean="0">
                  <a:latin typeface="Cambria Math" panose="02040503050406030204" pitchFamily="18" charset="0"/>
                </a:rPr>
                <m:t>3</m:t>
              </m:r>
              <m:r>
                <a:rPr lang="es-ES" sz="14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s-ES" sz="1400" i="1" kern="1200" dirty="0" smtClean="0">
                  <a:latin typeface="Cambria Math" panose="02040503050406030204" pitchFamily="18" charset="0"/>
                </a:rPr>
                <m:t>5</m:t>
              </m:r>
            </m:oMath>
          </a14:m>
          <a:r>
            <a:rPr lang="es-ES" sz="1400" kern="1200" dirty="0"/>
            <a:t>) y dos capas de 128 y 16 neuronas</a:t>
          </a:r>
        </a:p>
      </dsp:txBody>
      <dsp:txXfrm>
        <a:off x="1649275" y="791290"/>
        <a:ext cx="6237424" cy="719355"/>
      </dsp:txXfrm>
    </dsp:sp>
    <dsp:sp modelId="{137AC83E-9B0A-43E7-A038-882E9EA95DD6}">
      <dsp:nvSpPr>
        <dsp:cNvPr id="0" name=""/>
        <dsp:cNvSpPr/>
      </dsp:nvSpPr>
      <dsp:spPr>
        <a:xfrm>
          <a:off x="71935" y="863226"/>
          <a:ext cx="1577340" cy="57548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3000" b="-7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B2BD3-8B64-4B08-8968-D385226C0A19}">
      <dsp:nvSpPr>
        <dsp:cNvPr id="0" name=""/>
        <dsp:cNvSpPr/>
      </dsp:nvSpPr>
      <dsp:spPr>
        <a:xfrm>
          <a:off x="-2226053" y="-346166"/>
          <a:ext cx="2673532" cy="2673532"/>
        </a:xfrm>
        <a:prstGeom prst="blockArc">
          <a:avLst>
            <a:gd name="adj1" fmla="val 18900000"/>
            <a:gd name="adj2" fmla="val 2700000"/>
            <a:gd name="adj3" fmla="val 808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F7B8BC-A364-4230-84FE-3E0959B60FC5}">
      <dsp:nvSpPr>
        <dsp:cNvPr id="0" name=""/>
        <dsp:cNvSpPr/>
      </dsp:nvSpPr>
      <dsp:spPr>
        <a:xfrm>
          <a:off x="364194" y="283034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Filas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Recorrido de prueba del sujeto</a:t>
          </a:r>
        </a:p>
      </dsp:txBody>
      <dsp:txXfrm>
        <a:off x="364194" y="283034"/>
        <a:ext cx="3220272" cy="565989"/>
      </dsp:txXfrm>
    </dsp:sp>
    <dsp:sp modelId="{F36A4159-741B-4794-A1CF-E904C6A71848}">
      <dsp:nvSpPr>
        <dsp:cNvPr id="0" name=""/>
        <dsp:cNvSpPr/>
      </dsp:nvSpPr>
      <dsp:spPr>
        <a:xfrm>
          <a:off x="10450" y="212285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10838-2709-4F62-B38B-9FF9E4E462FF}">
      <dsp:nvSpPr>
        <dsp:cNvPr id="0" name=""/>
        <dsp:cNvSpPr/>
      </dsp:nvSpPr>
      <dsp:spPr>
        <a:xfrm>
          <a:off x="364194" y="1132176"/>
          <a:ext cx="3220272" cy="5659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9254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Columnas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/>
            <a:t>Modelo del sujeto que se aplica</a:t>
          </a:r>
        </a:p>
      </dsp:txBody>
      <dsp:txXfrm>
        <a:off x="364194" y="1132176"/>
        <a:ext cx="3220272" cy="565989"/>
      </dsp:txXfrm>
    </dsp:sp>
    <dsp:sp modelId="{A0F06A24-7EFA-47B8-A629-9A688C7061BD}">
      <dsp:nvSpPr>
        <dsp:cNvPr id="0" name=""/>
        <dsp:cNvSpPr/>
      </dsp:nvSpPr>
      <dsp:spPr>
        <a:xfrm>
          <a:off x="10450" y="1061427"/>
          <a:ext cx="707486" cy="7074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06FBB-FA62-4B29-A356-D1C3D3B85954}">
      <dsp:nvSpPr>
        <dsp:cNvPr id="0" name=""/>
        <dsp:cNvSpPr/>
      </dsp:nvSpPr>
      <dsp:spPr>
        <a:xfrm>
          <a:off x="0" y="0"/>
          <a:ext cx="7886700" cy="1305877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628C-A2D3-4549-813E-E2B3D371F4F0}">
      <dsp:nvSpPr>
        <dsp:cNvPr id="0" name=""/>
        <dsp:cNvSpPr/>
      </dsp:nvSpPr>
      <dsp:spPr>
        <a:xfrm>
          <a:off x="23660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B1C17A-2A51-4B79-B141-6E55D82181DC}">
      <dsp:nvSpPr>
        <dsp:cNvPr id="0" name=""/>
        <dsp:cNvSpPr/>
      </dsp:nvSpPr>
      <dsp:spPr>
        <a:xfrm rot="10800000">
          <a:off x="23660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Se puede considerar como un Sistema Complejo.</a:t>
          </a:r>
        </a:p>
      </dsp:txBody>
      <dsp:txXfrm rot="10800000">
        <a:off x="285685" y="1305877"/>
        <a:ext cx="2218548" cy="1546987"/>
      </dsp:txXfrm>
    </dsp:sp>
    <dsp:sp modelId="{0012AE7A-EE85-4335-A275-BC87705CE478}">
      <dsp:nvSpPr>
        <dsp:cNvPr id="0" name=""/>
        <dsp:cNvSpPr/>
      </dsp:nvSpPr>
      <dsp:spPr>
        <a:xfrm>
          <a:off x="278499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1000" b="-7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02A228B-093A-4444-8052-6AB2C3AB12F6}">
      <dsp:nvSpPr>
        <dsp:cNvPr id="0" name=""/>
        <dsp:cNvSpPr/>
      </dsp:nvSpPr>
      <dsp:spPr>
        <a:xfrm rot="10800000">
          <a:off x="278499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No se puede estudiar únicamente a partir de sus componentes</a:t>
          </a:r>
        </a:p>
      </dsp:txBody>
      <dsp:txXfrm rot="10800000">
        <a:off x="2834075" y="1305877"/>
        <a:ext cx="2218548" cy="1546987"/>
      </dsp:txXfrm>
    </dsp:sp>
    <dsp:sp modelId="{7DA85339-1A24-49E9-8C49-D93866D4A706}">
      <dsp:nvSpPr>
        <dsp:cNvPr id="0" name=""/>
        <dsp:cNvSpPr/>
      </dsp:nvSpPr>
      <dsp:spPr>
        <a:xfrm>
          <a:off x="5333380" y="174117"/>
          <a:ext cx="2316718" cy="9576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0" b="-3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AC49CB-2FB2-47FC-AE77-94E4B4F7725E}">
      <dsp:nvSpPr>
        <dsp:cNvPr id="0" name=""/>
        <dsp:cNvSpPr/>
      </dsp:nvSpPr>
      <dsp:spPr>
        <a:xfrm rot="10800000">
          <a:off x="5333380" y="1305877"/>
          <a:ext cx="2316718" cy="159607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Su estudio desde dentro es, en rasgos generales, inviable</a:t>
          </a:r>
        </a:p>
      </dsp:txBody>
      <dsp:txXfrm rot="10800000">
        <a:off x="5382465" y="1305877"/>
        <a:ext cx="2218548" cy="154698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394BB-42B1-4965-B27D-D4ED511D8574}">
      <dsp:nvSpPr>
        <dsp:cNvPr id="0" name=""/>
        <dsp:cNvSpPr/>
      </dsp:nvSpPr>
      <dsp:spPr>
        <a:xfrm>
          <a:off x="0" y="39900"/>
          <a:ext cx="7886700" cy="38376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Mayor número de cambios de carril en modelo de SUMO</a:t>
          </a:r>
        </a:p>
      </dsp:txBody>
      <dsp:txXfrm>
        <a:off x="18734" y="58634"/>
        <a:ext cx="7849232" cy="346292"/>
      </dsp:txXfrm>
    </dsp:sp>
    <dsp:sp modelId="{D54B72B2-F6E8-419A-BD27-1DA7B4EE6EB4}">
      <dsp:nvSpPr>
        <dsp:cNvPr id="0" name=""/>
        <dsp:cNvSpPr/>
      </dsp:nvSpPr>
      <dsp:spPr>
        <a:xfrm>
          <a:off x="0" y="469740"/>
          <a:ext cx="7886700" cy="3837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Bajo número de cambios en modelos de comportamiento</a:t>
          </a:r>
        </a:p>
      </dsp:txBody>
      <dsp:txXfrm>
        <a:off x="18734" y="488474"/>
        <a:ext cx="7849232" cy="346292"/>
      </dsp:txXfrm>
    </dsp:sp>
    <dsp:sp modelId="{03CA2873-6828-49D4-A02D-BEA6CF2656B8}">
      <dsp:nvSpPr>
        <dsp:cNvPr id="0" name=""/>
        <dsp:cNvSpPr/>
      </dsp:nvSpPr>
      <dsp:spPr>
        <a:xfrm>
          <a:off x="0" y="899580"/>
          <a:ext cx="7886700" cy="383760"/>
        </a:xfrm>
        <a:prstGeom prst="roundRect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Los modelos entrenados se aproximan más a la realidad</a:t>
          </a:r>
        </a:p>
      </dsp:txBody>
      <dsp:txXfrm>
        <a:off x="18734" y="918314"/>
        <a:ext cx="7849232" cy="346292"/>
      </dsp:txXfrm>
    </dsp:sp>
    <dsp:sp modelId="{E9F68FB8-2956-4AC7-B4C9-309B1DDE014E}">
      <dsp:nvSpPr>
        <dsp:cNvPr id="0" name=""/>
        <dsp:cNvSpPr/>
      </dsp:nvSpPr>
      <dsp:spPr>
        <a:xfrm>
          <a:off x="0" y="1329420"/>
          <a:ext cx="7886700" cy="38376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Es probable que se necesiten más datos de cambio de carril</a:t>
          </a:r>
        </a:p>
      </dsp:txBody>
      <dsp:txXfrm>
        <a:off x="18734" y="1348154"/>
        <a:ext cx="7849232" cy="34629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21142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H1</a:t>
          </a:r>
        </a:p>
      </dsp:txBody>
      <dsp:txXfrm>
        <a:off x="22246" y="233674"/>
        <a:ext cx="7842208" cy="411223"/>
      </dsp:txXfrm>
    </dsp:sp>
    <dsp:sp modelId="{C18FA810-5ED1-49B9-B0E2-EF34599405A5}">
      <dsp:nvSpPr>
        <dsp:cNvPr id="0" name=""/>
        <dsp:cNvSpPr/>
      </dsp:nvSpPr>
      <dsp:spPr>
        <a:xfrm>
          <a:off x="0" y="667143"/>
          <a:ext cx="7886700" cy="1042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Se han incorporado comportamientos humanos a un simulador a través de un modelo propio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El comportamiento longitudinal se diferencia de los modelos incorporados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El comportamiento lateral también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1" kern="1200" dirty="0"/>
            <a:t>Se puede considerar demostrada la hipótesis</a:t>
          </a:r>
        </a:p>
      </dsp:txBody>
      <dsp:txXfrm>
        <a:off x="0" y="667143"/>
        <a:ext cx="7886700" cy="1042245"/>
      </dsp:txXfrm>
    </dsp:sp>
    <dsp:sp modelId="{EBBFEAB5-7FA8-44D2-8E9A-3F3DFCEACFD8}">
      <dsp:nvSpPr>
        <dsp:cNvPr id="0" name=""/>
        <dsp:cNvSpPr/>
      </dsp:nvSpPr>
      <dsp:spPr>
        <a:xfrm>
          <a:off x="0" y="170938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H2</a:t>
          </a:r>
        </a:p>
      </dsp:txBody>
      <dsp:txXfrm>
        <a:off x="22246" y="1731634"/>
        <a:ext cx="7842208" cy="411223"/>
      </dsp:txXfrm>
    </dsp:sp>
    <dsp:sp modelId="{8B2BF1DA-BD56-4393-9FBC-38A5BAC1A7D1}">
      <dsp:nvSpPr>
        <dsp:cNvPr id="0" name=""/>
        <dsp:cNvSpPr/>
      </dsp:nvSpPr>
      <dsp:spPr>
        <a:xfrm>
          <a:off x="0" y="2165103"/>
          <a:ext cx="788670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Los modelos entrenados para los diferentes sujetos se comportan mejor con sus respectivos datos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b="1" kern="1200" dirty="0"/>
            <a:t>Se puede considerar demostrada la hipótesis</a:t>
          </a:r>
        </a:p>
      </dsp:txBody>
      <dsp:txXfrm>
        <a:off x="0" y="2165103"/>
        <a:ext cx="7886700" cy="727605"/>
      </dsp:txXfrm>
    </dsp:sp>
    <dsp:sp modelId="{2AA4FDF4-E75B-4AFF-B5C3-F430FC5EBAD2}">
      <dsp:nvSpPr>
        <dsp:cNvPr id="0" name=""/>
        <dsp:cNvSpPr/>
      </dsp:nvSpPr>
      <dsp:spPr>
        <a:xfrm>
          <a:off x="0" y="289270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Sería interesante no obstante</a:t>
          </a:r>
        </a:p>
      </dsp:txBody>
      <dsp:txXfrm>
        <a:off x="22246" y="2914954"/>
        <a:ext cx="7842208" cy="411223"/>
      </dsp:txXfrm>
    </dsp:sp>
    <dsp:sp modelId="{423CE2CF-5C27-4099-9925-6285CDC1B91D}">
      <dsp:nvSpPr>
        <dsp:cNvPr id="0" name=""/>
        <dsp:cNvSpPr/>
      </dsp:nvSpPr>
      <dsp:spPr>
        <a:xfrm>
          <a:off x="0" y="3348423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/>
            <a:t>Determinar nuevas variables a analizar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Aumentar la cantidad de datos recogidos</a:t>
          </a:r>
        </a:p>
      </dsp:txBody>
      <dsp:txXfrm>
        <a:off x="0" y="3348423"/>
        <a:ext cx="7886700" cy="52112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201573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Sistemas de control borroso (FCS)</a:t>
          </a:r>
        </a:p>
      </dsp:txBody>
      <dsp:txXfrm>
        <a:off x="24588" y="226161"/>
        <a:ext cx="7837524" cy="454509"/>
      </dsp:txXfrm>
    </dsp:sp>
    <dsp:sp modelId="{C18FA810-5ED1-49B9-B0E2-EF34599405A5}">
      <dsp:nvSpPr>
        <dsp:cNvPr id="0" name=""/>
        <dsp:cNvSpPr/>
      </dsp:nvSpPr>
      <dsp:spPr>
        <a:xfrm>
          <a:off x="0" y="705258"/>
          <a:ext cx="7886700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La técnica de aprendizaje basada en descenso del gradiente es rápida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En el problema del comportamiento longitudinal, no mejora el desempeño de un MLP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Con problemas sí modelables con FCS, permite la explicación de su funcionamiento</a:t>
          </a:r>
        </a:p>
      </dsp:txBody>
      <dsp:txXfrm>
        <a:off x="0" y="705258"/>
        <a:ext cx="7886700" cy="825930"/>
      </dsp:txXfrm>
    </dsp:sp>
    <dsp:sp modelId="{EBBFEAB5-7FA8-44D2-8E9A-3F3DFCEACFD8}">
      <dsp:nvSpPr>
        <dsp:cNvPr id="0" name=""/>
        <dsp:cNvSpPr/>
      </dsp:nvSpPr>
      <dsp:spPr>
        <a:xfrm>
          <a:off x="0" y="1531188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Perceptrones multicapa (MLP)</a:t>
          </a:r>
        </a:p>
      </dsp:txBody>
      <dsp:txXfrm>
        <a:off x="24588" y="1555776"/>
        <a:ext cx="7837524" cy="454509"/>
      </dsp:txXfrm>
    </dsp:sp>
    <dsp:sp modelId="{8B2BF1DA-BD56-4393-9FBC-38A5BAC1A7D1}">
      <dsp:nvSpPr>
        <dsp:cNvPr id="0" name=""/>
        <dsp:cNvSpPr/>
      </dsp:nvSpPr>
      <dsp:spPr>
        <a:xfrm>
          <a:off x="0" y="2034873"/>
          <a:ext cx="78867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Se comporta según lo esperado en problemas </a:t>
          </a:r>
          <a:r>
            <a:rPr lang="es-ES" sz="1600" kern="1200" dirty="0" err="1"/>
            <a:t>deregresión</a:t>
          </a:r>
          <a:endParaRPr lang="es-E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b="0" kern="1200" dirty="0"/>
            <a:t>En el problema concreto del cambio de carril, no ha sido capaz de extraer características del conjunto de entrada</a:t>
          </a:r>
        </a:p>
      </dsp:txBody>
      <dsp:txXfrm>
        <a:off x="0" y="2034873"/>
        <a:ext cx="7886700" cy="782460"/>
      </dsp:txXfrm>
    </dsp:sp>
    <dsp:sp modelId="{2AA4FDF4-E75B-4AFF-B5C3-F430FC5EBAD2}">
      <dsp:nvSpPr>
        <dsp:cNvPr id="0" name=""/>
        <dsp:cNvSpPr/>
      </dsp:nvSpPr>
      <dsp:spPr>
        <a:xfrm>
          <a:off x="0" y="2817333"/>
          <a:ext cx="7886700" cy="50368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Redes de convolución (CNN)</a:t>
          </a:r>
        </a:p>
      </dsp:txBody>
      <dsp:txXfrm>
        <a:off x="24588" y="2841921"/>
        <a:ext cx="7837524" cy="454509"/>
      </dsp:txXfrm>
    </dsp:sp>
    <dsp:sp modelId="{423CE2CF-5C27-4099-9925-6285CDC1B91D}">
      <dsp:nvSpPr>
        <dsp:cNvPr id="0" name=""/>
        <dsp:cNvSpPr/>
      </dsp:nvSpPr>
      <dsp:spPr>
        <a:xfrm>
          <a:off x="0" y="3321017"/>
          <a:ext cx="7886700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Son idóneas para capturar características relacionadas espacialmente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 dirty="0"/>
            <a:t>Su lento entrenamiento y su cantidad de </a:t>
          </a:r>
          <a:r>
            <a:rPr lang="es-ES" sz="1600" kern="1200" dirty="0" err="1"/>
            <a:t>metavariables</a:t>
          </a:r>
          <a:r>
            <a:rPr lang="es-ES" sz="1600" kern="1200" dirty="0"/>
            <a:t> hace del proceso de búsqueda de arquitectura muy tedioso.</a:t>
          </a:r>
        </a:p>
      </dsp:txBody>
      <dsp:txXfrm>
        <a:off x="0" y="3321017"/>
        <a:ext cx="7886700" cy="78246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56EF93-8269-4D5E-B98D-D104B026131F}">
      <dsp:nvSpPr>
        <dsp:cNvPr id="0" name=""/>
        <dsp:cNvSpPr/>
      </dsp:nvSpPr>
      <dsp:spPr>
        <a:xfrm>
          <a:off x="0" y="75076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Información interna del vehículo (</a:t>
          </a:r>
          <a:r>
            <a:rPr lang="es-ES" sz="1900" kern="1200" dirty="0" err="1"/>
            <a:t>iMiEV</a:t>
          </a:r>
          <a:r>
            <a:rPr lang="es-ES" sz="1900" kern="1200" dirty="0"/>
            <a:t>)</a:t>
          </a:r>
        </a:p>
      </dsp:txBody>
      <dsp:txXfrm>
        <a:off x="22246" y="97322"/>
        <a:ext cx="7842208" cy="411223"/>
      </dsp:txXfrm>
    </dsp:sp>
    <dsp:sp modelId="{C18FA810-5ED1-49B9-B0E2-EF34599405A5}">
      <dsp:nvSpPr>
        <dsp:cNvPr id="0" name=""/>
        <dsp:cNvSpPr/>
      </dsp:nvSpPr>
      <dsp:spPr>
        <a:xfrm>
          <a:off x="0" y="530791"/>
          <a:ext cx="7886700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Muy precisa, pero únicamente in-car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Puede ser usada como guía de referencia para otras medidas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Precisión muy dependiente del vehículo</a:t>
          </a:r>
        </a:p>
      </dsp:txBody>
      <dsp:txXfrm>
        <a:off x="0" y="530791"/>
        <a:ext cx="7886700" cy="786599"/>
      </dsp:txXfrm>
    </dsp:sp>
    <dsp:sp modelId="{EBBFEAB5-7FA8-44D2-8E9A-3F3DFCEACFD8}">
      <dsp:nvSpPr>
        <dsp:cNvPr id="0" name=""/>
        <dsp:cNvSpPr/>
      </dsp:nvSpPr>
      <dsp:spPr>
        <a:xfrm>
          <a:off x="0" y="1317391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GPS (INSIA)</a:t>
          </a:r>
        </a:p>
      </dsp:txBody>
      <dsp:txXfrm>
        <a:off x="22246" y="1339637"/>
        <a:ext cx="7842208" cy="411223"/>
      </dsp:txXfrm>
    </dsp:sp>
    <dsp:sp modelId="{8B2BF1DA-BD56-4393-9FBC-38A5BAC1A7D1}">
      <dsp:nvSpPr>
        <dsp:cNvPr id="0" name=""/>
        <dsp:cNvSpPr/>
      </dsp:nvSpPr>
      <dsp:spPr>
        <a:xfrm>
          <a:off x="0" y="1773106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Suficiente precisión para pruebas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Es muy arriesgado su uso sin otros sensores de apoyo</a:t>
          </a:r>
        </a:p>
      </dsp:txBody>
      <dsp:txXfrm>
        <a:off x="0" y="1773106"/>
        <a:ext cx="7886700" cy="521122"/>
      </dsp:txXfrm>
    </dsp:sp>
    <dsp:sp modelId="{8FB9D444-6A07-4919-BC16-CFBB6ED830EA}">
      <dsp:nvSpPr>
        <dsp:cNvPr id="0" name=""/>
        <dsp:cNvSpPr/>
      </dsp:nvSpPr>
      <dsp:spPr>
        <a:xfrm>
          <a:off x="0" y="2294228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kern="1200" dirty="0" err="1"/>
            <a:t>LiDAR</a:t>
          </a:r>
          <a:r>
            <a:rPr lang="es-ES" sz="1900" b="0" kern="1200" dirty="0"/>
            <a:t> (VLP-16)</a:t>
          </a:r>
        </a:p>
      </dsp:txBody>
      <dsp:txXfrm>
        <a:off x="22246" y="2316474"/>
        <a:ext cx="7842208" cy="411223"/>
      </dsp:txXfrm>
    </dsp:sp>
    <dsp:sp modelId="{1013BB8A-D77E-4838-ADA7-CAD44C164E4B}">
      <dsp:nvSpPr>
        <dsp:cNvPr id="0" name=""/>
        <dsp:cNvSpPr/>
      </dsp:nvSpPr>
      <dsp:spPr>
        <a:xfrm>
          <a:off x="0" y="2749943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Flujo de información varios órdenes de magnitud mayor que otros sensores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16 capas son insuficientes para capturar un entorno de calidad</a:t>
          </a:r>
        </a:p>
      </dsp:txBody>
      <dsp:txXfrm>
        <a:off x="0" y="2749943"/>
        <a:ext cx="7886700" cy="521122"/>
      </dsp:txXfrm>
    </dsp:sp>
    <dsp:sp modelId="{64E0A4DD-C6B2-493A-869E-515CB91416F2}">
      <dsp:nvSpPr>
        <dsp:cNvPr id="0" name=""/>
        <dsp:cNvSpPr/>
      </dsp:nvSpPr>
      <dsp:spPr>
        <a:xfrm>
          <a:off x="0" y="3271066"/>
          <a:ext cx="7886700" cy="455715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Entorno de simulación (SUMO)</a:t>
          </a:r>
        </a:p>
      </dsp:txBody>
      <dsp:txXfrm>
        <a:off x="22246" y="3293312"/>
        <a:ext cx="7842208" cy="411223"/>
      </dsp:txXfrm>
    </dsp:sp>
    <dsp:sp modelId="{068BA036-FD4D-4518-A4CF-1684B20DF7E9}">
      <dsp:nvSpPr>
        <dsp:cNvPr id="0" name=""/>
        <dsp:cNvSpPr/>
      </dsp:nvSpPr>
      <dsp:spPr>
        <a:xfrm>
          <a:off x="0" y="3726781"/>
          <a:ext cx="7886700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Muy completo y mucha versatilidad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500" kern="1200" dirty="0"/>
            <a:t>Extremadamente limitado a percepción del entorno y a comportamiento</a:t>
          </a:r>
        </a:p>
      </dsp:txBody>
      <dsp:txXfrm>
        <a:off x="0" y="3726781"/>
        <a:ext cx="7886700" cy="52112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E76E2-C500-4DE4-A7E2-9D42849D8369}">
      <dsp:nvSpPr>
        <dsp:cNvPr id="0" name=""/>
        <dsp:cNvSpPr/>
      </dsp:nvSpPr>
      <dsp:spPr>
        <a:xfrm>
          <a:off x="1901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Entornos de simulación más realistas</a:t>
          </a:r>
        </a:p>
      </dsp:txBody>
      <dsp:txXfrm>
        <a:off x="1901" y="0"/>
        <a:ext cx="1865774" cy="1305401"/>
      </dsp:txXfrm>
    </dsp:sp>
    <dsp:sp modelId="{C562E276-6EE7-4628-8314-700C4B70F43B}">
      <dsp:nvSpPr>
        <dsp:cNvPr id="0" name=""/>
        <dsp:cNvSpPr/>
      </dsp:nvSpPr>
      <dsp:spPr>
        <a:xfrm>
          <a:off x="188478" y="1305773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Los simuladores estudiados no aportan suficiente información</a:t>
          </a:r>
        </a:p>
      </dsp:txBody>
      <dsp:txXfrm>
        <a:off x="213516" y="1330811"/>
        <a:ext cx="1442543" cy="804787"/>
      </dsp:txXfrm>
    </dsp:sp>
    <dsp:sp modelId="{129D46E1-1A27-4203-9BD6-BA906D29F436}">
      <dsp:nvSpPr>
        <dsp:cNvPr id="0" name=""/>
        <dsp:cNvSpPr/>
      </dsp:nvSpPr>
      <dsp:spPr>
        <a:xfrm>
          <a:off x="188478" y="2292154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Adaptación de  simuladores de conducción al problema del tráfico</a:t>
          </a:r>
        </a:p>
      </dsp:txBody>
      <dsp:txXfrm>
        <a:off x="213516" y="2317192"/>
        <a:ext cx="1442543" cy="804787"/>
      </dsp:txXfrm>
    </dsp:sp>
    <dsp:sp modelId="{7865CAE4-F8A1-4B18-B079-30575796F406}">
      <dsp:nvSpPr>
        <dsp:cNvPr id="0" name=""/>
        <dsp:cNvSpPr/>
      </dsp:nvSpPr>
      <dsp:spPr>
        <a:xfrm>
          <a:off x="188478" y="3278535"/>
          <a:ext cx="149261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Incorporación de los modelos descritos sin las limitaciones que imponen los simuladores de tráfico tradicionales</a:t>
          </a:r>
        </a:p>
      </dsp:txBody>
      <dsp:txXfrm>
        <a:off x="213516" y="3303573"/>
        <a:ext cx="1442543" cy="804787"/>
      </dsp:txXfrm>
    </dsp:sp>
    <dsp:sp modelId="{BB9AABD4-35E1-4D6D-AB33-4E11D7FAF805}">
      <dsp:nvSpPr>
        <dsp:cNvPr id="0" name=""/>
        <dsp:cNvSpPr/>
      </dsp:nvSpPr>
      <dsp:spPr>
        <a:xfrm>
          <a:off x="2007608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Diferentes escenarios y actores</a:t>
          </a:r>
        </a:p>
      </dsp:txBody>
      <dsp:txXfrm>
        <a:off x="2007608" y="0"/>
        <a:ext cx="1865774" cy="1305401"/>
      </dsp:txXfrm>
    </dsp:sp>
    <dsp:sp modelId="{21858255-A2D9-4CAB-A2AE-80E91F714A40}">
      <dsp:nvSpPr>
        <dsp:cNvPr id="0" name=""/>
        <dsp:cNvSpPr/>
      </dsp:nvSpPr>
      <dsp:spPr>
        <a:xfrm>
          <a:off x="2194186" y="1306676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Trabajo sobre escenarios específicos complicados para el vehículo autónomo (</a:t>
          </a:r>
          <a:r>
            <a:rPr lang="es-ES" sz="1000" kern="1200" dirty="0" err="1"/>
            <a:t>e.g</a:t>
          </a:r>
          <a:r>
            <a:rPr lang="es-ES" sz="1000" kern="1200" dirty="0"/>
            <a:t>. cruces sin señalizar, rotondas, …)</a:t>
          </a:r>
        </a:p>
      </dsp:txBody>
      <dsp:txXfrm>
        <a:off x="2232613" y="1345103"/>
        <a:ext cx="1415765" cy="1235133"/>
      </dsp:txXfrm>
    </dsp:sp>
    <dsp:sp modelId="{41C94B9F-CD9B-4BBB-888E-F328DAD86378}">
      <dsp:nvSpPr>
        <dsp:cNvPr id="0" name=""/>
        <dsp:cNvSpPr/>
      </dsp:nvSpPr>
      <dsp:spPr>
        <a:xfrm>
          <a:off x="2194186" y="2820508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Comportamiento de otros actores como vehículos de grandes dimensiones o incluso peatones</a:t>
          </a:r>
        </a:p>
      </dsp:txBody>
      <dsp:txXfrm>
        <a:off x="2232613" y="2858935"/>
        <a:ext cx="1415765" cy="1235133"/>
      </dsp:txXfrm>
    </dsp:sp>
    <dsp:sp modelId="{330C1066-4659-4F08-B031-E21D8BF0325D}">
      <dsp:nvSpPr>
        <dsp:cNvPr id="0" name=""/>
        <dsp:cNvSpPr/>
      </dsp:nvSpPr>
      <dsp:spPr>
        <a:xfrm>
          <a:off x="4013316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Estudio de otras características vehiculares</a:t>
          </a:r>
        </a:p>
      </dsp:txBody>
      <dsp:txXfrm>
        <a:off x="4013316" y="0"/>
        <a:ext cx="1865774" cy="1305401"/>
      </dsp:txXfrm>
    </dsp:sp>
    <dsp:sp modelId="{3250D249-7351-4FB3-8319-20BDFC81FE50}">
      <dsp:nvSpPr>
        <dsp:cNvPr id="0" name=""/>
        <dsp:cNvSpPr/>
      </dsp:nvSpPr>
      <dsp:spPr>
        <a:xfrm>
          <a:off x="4199893" y="1305401"/>
          <a:ext cx="1492619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Creación de perfiles de características como consumo, emisión de gases o de ruido basándose en los datos exactos del vehículo en lugar de modelos genéricos</a:t>
          </a:r>
        </a:p>
      </dsp:txBody>
      <dsp:txXfrm>
        <a:off x="4243610" y="1349118"/>
        <a:ext cx="1405185" cy="2740935"/>
      </dsp:txXfrm>
    </dsp:sp>
    <dsp:sp modelId="{4B97E748-F9AD-4163-B012-487E5F27DC81}">
      <dsp:nvSpPr>
        <dsp:cNvPr id="0" name=""/>
        <dsp:cNvSpPr/>
      </dsp:nvSpPr>
      <dsp:spPr>
        <a:xfrm>
          <a:off x="6019024" y="0"/>
          <a:ext cx="1865774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Redes neuronales recurrentes</a:t>
          </a:r>
        </a:p>
      </dsp:txBody>
      <dsp:txXfrm>
        <a:off x="6019024" y="0"/>
        <a:ext cx="1865774" cy="1305401"/>
      </dsp:txXfrm>
    </dsp:sp>
    <dsp:sp modelId="{90DEE3A8-2871-4309-B489-1EABA5B4ED97}">
      <dsp:nvSpPr>
        <dsp:cNvPr id="0" name=""/>
        <dsp:cNvSpPr/>
      </dsp:nvSpPr>
      <dsp:spPr>
        <a:xfrm>
          <a:off x="6205601" y="1306676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La ventana temporal entre dos sujetos puede ser diferente</a:t>
          </a:r>
        </a:p>
      </dsp:txBody>
      <dsp:txXfrm>
        <a:off x="6244028" y="1345103"/>
        <a:ext cx="1415765" cy="1235133"/>
      </dsp:txXfrm>
    </dsp:sp>
    <dsp:sp modelId="{42C20CD0-DBA7-4A8D-AC64-53DDDD12920D}">
      <dsp:nvSpPr>
        <dsp:cNvPr id="0" name=""/>
        <dsp:cNvSpPr/>
      </dsp:nvSpPr>
      <dsp:spPr>
        <a:xfrm>
          <a:off x="6205601" y="2820508"/>
          <a:ext cx="149261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El uso de redes recurrentes puede ayudar a la personalización de la ventana temporal de cada sujeto</a:t>
          </a:r>
        </a:p>
      </dsp:txBody>
      <dsp:txXfrm>
        <a:off x="6244028" y="2858935"/>
        <a:ext cx="1415765" cy="123513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B409D-5C80-442A-A33A-4D0FFDB3AB3A}">
      <dsp:nvSpPr>
        <dsp:cNvPr id="0" name=""/>
        <dsp:cNvSpPr/>
      </dsp:nvSpPr>
      <dsp:spPr>
        <a:xfrm>
          <a:off x="0" y="1992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7CB1F4C-4525-46B3-AE50-EC36A2AD2F88}">
      <dsp:nvSpPr>
        <dsp:cNvPr id="0" name=""/>
        <dsp:cNvSpPr/>
      </dsp:nvSpPr>
      <dsp:spPr>
        <a:xfrm>
          <a:off x="0" y="1992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Clavijo, M., Díaz, A., Serradilla, F., Jiménez F., Naranjo, J.E. (2017, July). </a:t>
          </a:r>
          <a:r>
            <a:rPr lang="en-US" sz="2000" b="1" kern="1200"/>
            <a:t>Deep learning application for 3D LiDAR odometry estimation in autonomous vehicles</a:t>
          </a:r>
          <a:r>
            <a:rPr lang="en-US" sz="2000" kern="1200"/>
            <a:t>. Connected and Automated Transport, 2018 Transport Research Arena (TRA).Internacional.</a:t>
          </a:r>
        </a:p>
      </dsp:txBody>
      <dsp:txXfrm>
        <a:off x="0" y="1992"/>
        <a:ext cx="7886700" cy="1358996"/>
      </dsp:txXfrm>
    </dsp:sp>
    <dsp:sp modelId="{D8850880-C12E-411E-9EB6-BD5A2BC7F8F4}">
      <dsp:nvSpPr>
        <dsp:cNvPr id="0" name=""/>
        <dsp:cNvSpPr/>
      </dsp:nvSpPr>
      <dsp:spPr>
        <a:xfrm>
          <a:off x="0" y="1360988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B7D6C8-5CE1-4D5A-8359-07E0592A48A1}">
      <dsp:nvSpPr>
        <dsp:cNvPr id="0" name=""/>
        <dsp:cNvSpPr/>
      </dsp:nvSpPr>
      <dsp:spPr>
        <a:xfrm>
          <a:off x="0" y="1360988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Clavijo, M., Serradilla, F., Naranjo, J.E., Jiménez F., &amp; Díaz, A. (2017, July). </a:t>
          </a:r>
          <a:r>
            <a:rPr lang="en-US" sz="2000" b="1" kern="1200"/>
            <a:t>Application of Deep Learning to Route Odometry Estimation from LiDAR Data</a:t>
          </a:r>
          <a:r>
            <a:rPr lang="en-US" sz="2000" kern="1200"/>
            <a:t>. Advances in Vehicular Systems, Technologies and Applications, 2017 The Sixth International Conference on (pp. 60-65). Internacional.</a:t>
          </a:r>
        </a:p>
      </dsp:txBody>
      <dsp:txXfrm>
        <a:off x="0" y="1360988"/>
        <a:ext cx="7886700" cy="1358996"/>
      </dsp:txXfrm>
    </dsp:sp>
    <dsp:sp modelId="{EEBF2AE1-1151-4164-A656-300A762B2B0C}">
      <dsp:nvSpPr>
        <dsp:cNvPr id="0" name=""/>
        <dsp:cNvSpPr/>
      </dsp:nvSpPr>
      <dsp:spPr>
        <a:xfrm>
          <a:off x="0" y="2719985"/>
          <a:ext cx="78867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70F083-AB66-443A-872F-0D21FA3AECEF}">
      <dsp:nvSpPr>
        <dsp:cNvPr id="0" name=""/>
        <dsp:cNvSpPr/>
      </dsp:nvSpPr>
      <dsp:spPr>
        <a:xfrm>
          <a:off x="0" y="2719985"/>
          <a:ext cx="7886700" cy="135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Felipe, J., Amarillo, J. C., Naranjo, J. E., Serradilla, F., &amp; Díaz, A. (2015, September). </a:t>
          </a:r>
          <a:r>
            <a:rPr lang="en-US" sz="2000" b="1" kern="1200"/>
            <a:t>Energy consumption estimation in electric vehicles considering driving style</a:t>
          </a:r>
          <a:r>
            <a:rPr lang="en-US" sz="2000" kern="1200"/>
            <a:t>. In Intelligent Transportation Systems (ITSC), 2015 IEEE 18th International Conference on (pp. 101-106). IEEE.</a:t>
          </a:r>
        </a:p>
      </dsp:txBody>
      <dsp:txXfrm>
        <a:off x="0" y="2719985"/>
        <a:ext cx="7886700" cy="13589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06FBB-FA62-4B29-A356-D1C3D3B85954}">
      <dsp:nvSpPr>
        <dsp:cNvPr id="0" name=""/>
        <dsp:cNvSpPr/>
      </dsp:nvSpPr>
      <dsp:spPr>
        <a:xfrm>
          <a:off x="0" y="0"/>
          <a:ext cx="7149537" cy="76748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1628C-A2D3-4549-813E-E2B3D371F4F0}">
      <dsp:nvSpPr>
        <dsp:cNvPr id="0" name=""/>
        <dsp:cNvSpPr/>
      </dsp:nvSpPr>
      <dsp:spPr>
        <a:xfrm>
          <a:off x="215306" y="102331"/>
          <a:ext cx="3199487" cy="5628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B1C17A-2A51-4B79-B141-6E55D82181DC}">
      <dsp:nvSpPr>
        <dsp:cNvPr id="0" name=""/>
        <dsp:cNvSpPr/>
      </dsp:nvSpPr>
      <dsp:spPr>
        <a:xfrm rot="10800000">
          <a:off x="215306" y="767489"/>
          <a:ext cx="3199487" cy="938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Micro-simulación</a:t>
          </a:r>
        </a:p>
      </dsp:txBody>
      <dsp:txXfrm rot="10800000">
        <a:off x="244154" y="767489"/>
        <a:ext cx="3141791" cy="909194"/>
      </dsp:txXfrm>
    </dsp:sp>
    <dsp:sp modelId="{0012AE7A-EE85-4335-A275-BC87705CE478}">
      <dsp:nvSpPr>
        <dsp:cNvPr id="0" name=""/>
        <dsp:cNvSpPr/>
      </dsp:nvSpPr>
      <dsp:spPr>
        <a:xfrm>
          <a:off x="3734742" y="102331"/>
          <a:ext cx="3199487" cy="5628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9000" b="-4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02A228B-093A-4444-8052-6AB2C3AB12F6}">
      <dsp:nvSpPr>
        <dsp:cNvPr id="0" name=""/>
        <dsp:cNvSpPr/>
      </dsp:nvSpPr>
      <dsp:spPr>
        <a:xfrm rot="10800000">
          <a:off x="3734742" y="767489"/>
          <a:ext cx="3199487" cy="938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 dirty="0"/>
            <a:t>Macro-simulación</a:t>
          </a:r>
        </a:p>
      </dsp:txBody>
      <dsp:txXfrm rot="10800000">
        <a:off x="3763590" y="767489"/>
        <a:ext cx="3141791" cy="9091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E821B-8C5B-4A68-B4DC-77832B60ECE6}">
      <dsp:nvSpPr>
        <dsp:cNvPr id="0" name=""/>
        <dsp:cNvSpPr/>
      </dsp:nvSpPr>
      <dsp:spPr>
        <a:xfrm>
          <a:off x="591502" y="0"/>
          <a:ext cx="6703695" cy="91387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2A25F-F0E6-4EDE-A0A9-4202B4EBA923}">
      <dsp:nvSpPr>
        <dsp:cNvPr id="0" name=""/>
        <dsp:cNvSpPr/>
      </dsp:nvSpPr>
      <dsp:spPr>
        <a:xfrm>
          <a:off x="8472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Mantenimiento de medida [Pipes, 1953</a:t>
          </a:r>
          <a:r>
            <a:rPr lang="es-ES" sz="1000" kern="1200" baseline="0" dirty="0"/>
            <a:t>]</a:t>
          </a:r>
          <a:endParaRPr lang="es-ES" sz="1000" kern="1200" baseline="-25000" dirty="0"/>
        </a:p>
      </dsp:txBody>
      <dsp:txXfrm>
        <a:off x="26317" y="292007"/>
        <a:ext cx="2502841" cy="329860"/>
      </dsp:txXfrm>
    </dsp:sp>
    <dsp:sp modelId="{6D4F7B28-CCF2-43FE-86A4-2BCF3154C6C0}">
      <dsp:nvSpPr>
        <dsp:cNvPr id="0" name=""/>
        <dsp:cNvSpPr/>
      </dsp:nvSpPr>
      <dsp:spPr>
        <a:xfrm>
          <a:off x="2674084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Estímulo – respuesta [Chandler et. al., 1958</a:t>
          </a:r>
          <a:r>
            <a:rPr lang="es-ES" sz="1000" kern="1200" baseline="0" dirty="0"/>
            <a:t>]</a:t>
          </a:r>
          <a:endParaRPr lang="es-ES" sz="1000" kern="1200" baseline="-25000" dirty="0"/>
        </a:p>
      </dsp:txBody>
      <dsp:txXfrm>
        <a:off x="2691929" y="292007"/>
        <a:ext cx="2502841" cy="329860"/>
      </dsp:txXfrm>
    </dsp:sp>
    <dsp:sp modelId="{F1789E66-A215-4600-9CDB-4FC2917FEF2B}">
      <dsp:nvSpPr>
        <dsp:cNvPr id="0" name=""/>
        <dsp:cNvSpPr/>
      </dsp:nvSpPr>
      <dsp:spPr>
        <a:xfrm>
          <a:off x="5339696" y="274162"/>
          <a:ext cx="2538531" cy="3655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/>
            <a:t>Psicofísicos [</a:t>
          </a:r>
          <a:r>
            <a:rPr lang="es-ES" sz="1000" kern="1200" dirty="0" err="1"/>
            <a:t>Wiedemann</a:t>
          </a:r>
          <a:r>
            <a:rPr lang="es-ES" sz="1000" kern="1200" dirty="0"/>
            <a:t>, 1974</a:t>
          </a:r>
          <a:r>
            <a:rPr lang="es-ES" sz="1000" kern="1200" baseline="0" dirty="0"/>
            <a:t>]</a:t>
          </a:r>
          <a:endParaRPr lang="es-ES" sz="1000" kern="1200" dirty="0"/>
        </a:p>
      </dsp:txBody>
      <dsp:txXfrm>
        <a:off x="5357541" y="292007"/>
        <a:ext cx="2502841" cy="3298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87F64-1944-4735-8870-984415194BCB}">
      <dsp:nvSpPr>
        <dsp:cNvPr id="0" name=""/>
        <dsp:cNvSpPr/>
      </dsp:nvSpPr>
      <dsp:spPr>
        <a:xfrm rot="16200000">
          <a:off x="279271" y="-276142"/>
          <a:ext cx="683862" cy="1236147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Car </a:t>
          </a:r>
          <a:r>
            <a:rPr lang="es-ES" sz="1500" kern="1200" dirty="0" err="1"/>
            <a:t>following</a:t>
          </a:r>
          <a:endParaRPr lang="es-ES" sz="1500" kern="1200" baseline="-25000" dirty="0"/>
        </a:p>
      </dsp:txBody>
      <dsp:txXfrm rot="5400000">
        <a:off x="3129" y="136772"/>
        <a:ext cx="1236147" cy="410318"/>
      </dsp:txXfrm>
    </dsp:sp>
    <dsp:sp modelId="{FC9F19D9-62A3-437C-B3E1-BB509B4848AF}">
      <dsp:nvSpPr>
        <dsp:cNvPr id="0" name=""/>
        <dsp:cNvSpPr/>
      </dsp:nvSpPr>
      <dsp:spPr>
        <a:xfrm rot="16200000">
          <a:off x="1608130" y="-276142"/>
          <a:ext cx="683862" cy="1236147"/>
        </a:xfrm>
        <a:prstGeom prst="flowChartManualOperati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Free </a:t>
          </a:r>
          <a:r>
            <a:rPr lang="es-ES" sz="1500" kern="1200" dirty="0" err="1"/>
            <a:t>flow</a:t>
          </a:r>
          <a:endParaRPr lang="es-ES" sz="1500" kern="1200" baseline="-25000" dirty="0"/>
        </a:p>
      </dsp:txBody>
      <dsp:txXfrm rot="5400000">
        <a:off x="1331988" y="136772"/>
        <a:ext cx="1236147" cy="410318"/>
      </dsp:txXfrm>
    </dsp:sp>
    <dsp:sp modelId="{D8D6D69E-6065-4746-8D9F-CC9EC7A3F773}">
      <dsp:nvSpPr>
        <dsp:cNvPr id="0" name=""/>
        <dsp:cNvSpPr/>
      </dsp:nvSpPr>
      <dsp:spPr>
        <a:xfrm rot="16200000">
          <a:off x="2936989" y="-276142"/>
          <a:ext cx="683862" cy="1236147"/>
        </a:xfrm>
        <a:prstGeom prst="flowChartManualOperati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Stop-and-</a:t>
          </a:r>
          <a:r>
            <a:rPr lang="es-ES" sz="1500" kern="1200" dirty="0" err="1"/>
            <a:t>go</a:t>
          </a:r>
          <a:endParaRPr lang="es-ES" sz="1500" kern="1200" dirty="0"/>
        </a:p>
      </dsp:txBody>
      <dsp:txXfrm rot="5400000">
        <a:off x="2660847" y="136772"/>
        <a:ext cx="1236147" cy="410318"/>
      </dsp:txXfrm>
    </dsp:sp>
    <dsp:sp modelId="{1AFA502A-73E5-40BF-BD49-8F65C2084FB9}">
      <dsp:nvSpPr>
        <dsp:cNvPr id="0" name=""/>
        <dsp:cNvSpPr/>
      </dsp:nvSpPr>
      <dsp:spPr>
        <a:xfrm rot="16200000">
          <a:off x="4265848" y="-276142"/>
          <a:ext cx="683862" cy="1236147"/>
        </a:xfrm>
        <a:prstGeom prst="flowChartManualOperati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Emergency</a:t>
          </a:r>
          <a:endParaRPr lang="es-ES" sz="1500" kern="1200" dirty="0"/>
        </a:p>
      </dsp:txBody>
      <dsp:txXfrm rot="5400000">
        <a:off x="3989706" y="136772"/>
        <a:ext cx="1236147" cy="410318"/>
      </dsp:txXfrm>
    </dsp:sp>
    <dsp:sp modelId="{E103961A-CE1E-4F5B-97EA-271831C69843}">
      <dsp:nvSpPr>
        <dsp:cNvPr id="0" name=""/>
        <dsp:cNvSpPr/>
      </dsp:nvSpPr>
      <dsp:spPr>
        <a:xfrm rot="16200000">
          <a:off x="5594707" y="-276142"/>
          <a:ext cx="683862" cy="1236147"/>
        </a:xfrm>
        <a:prstGeom prst="flowChartManualOperati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Approaching</a:t>
          </a:r>
          <a:endParaRPr lang="es-ES" sz="1500" kern="1200" dirty="0"/>
        </a:p>
      </dsp:txBody>
      <dsp:txXfrm rot="5400000">
        <a:off x="5318565" y="136772"/>
        <a:ext cx="1236147" cy="410318"/>
      </dsp:txXfrm>
    </dsp:sp>
    <dsp:sp modelId="{B3E49E2A-6821-4097-AACB-83D7096F8EB6}">
      <dsp:nvSpPr>
        <dsp:cNvPr id="0" name=""/>
        <dsp:cNvSpPr/>
      </dsp:nvSpPr>
      <dsp:spPr>
        <a:xfrm rot="16200000">
          <a:off x="6923566" y="-276142"/>
          <a:ext cx="683862" cy="1236147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9463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…</a:t>
          </a:r>
        </a:p>
      </dsp:txBody>
      <dsp:txXfrm rot="5400000">
        <a:off x="6647424" y="136772"/>
        <a:ext cx="1236147" cy="4103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8C629-7B79-4A7D-95B0-6EB34DE18B4E}">
      <dsp:nvSpPr>
        <dsp:cNvPr id="0" name=""/>
        <dsp:cNvSpPr/>
      </dsp:nvSpPr>
      <dsp:spPr>
        <a:xfrm>
          <a:off x="-2860262" y="-440782"/>
          <a:ext cx="3412861" cy="3412861"/>
        </a:xfrm>
        <a:prstGeom prst="blockArc">
          <a:avLst>
            <a:gd name="adj1" fmla="val 18900000"/>
            <a:gd name="adj2" fmla="val 2700000"/>
            <a:gd name="adj3" fmla="val 63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A3B8B6-CFAC-4573-9D9C-9A7F2584B3EB}">
      <dsp:nvSpPr>
        <dsp:cNvPr id="0" name=""/>
        <dsp:cNvSpPr/>
      </dsp:nvSpPr>
      <dsp:spPr>
        <a:xfrm>
          <a:off x="355296" y="253129"/>
          <a:ext cx="7411646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Diferenciación entre </a:t>
          </a:r>
          <a:r>
            <a:rPr lang="es-ES" sz="2200" kern="1200" dirty="0" err="1"/>
            <a:t>selection</a:t>
          </a:r>
          <a:r>
            <a:rPr lang="es-ES" sz="2200" kern="1200" dirty="0"/>
            <a:t> y </a:t>
          </a:r>
          <a:r>
            <a:rPr lang="es-ES" sz="2200" kern="1200" dirty="0" err="1"/>
            <a:t>merging</a:t>
          </a:r>
          <a:endParaRPr lang="es-ES" sz="2200" kern="1200" dirty="0"/>
        </a:p>
      </dsp:txBody>
      <dsp:txXfrm>
        <a:off x="355296" y="253129"/>
        <a:ext cx="7411646" cy="506259"/>
      </dsp:txXfrm>
    </dsp:sp>
    <dsp:sp modelId="{EB68427C-8AF7-4951-8715-EDC5D8ABAAE7}">
      <dsp:nvSpPr>
        <dsp:cNvPr id="0" name=""/>
        <dsp:cNvSpPr/>
      </dsp:nvSpPr>
      <dsp:spPr>
        <a:xfrm>
          <a:off x="38884" y="189847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87DBB-0E0B-4829-8434-7C0260F785F1}">
      <dsp:nvSpPr>
        <dsp:cNvPr id="0" name=""/>
        <dsp:cNvSpPr/>
      </dsp:nvSpPr>
      <dsp:spPr>
        <a:xfrm>
          <a:off x="539321" y="1012518"/>
          <a:ext cx="7227621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Gap-</a:t>
          </a:r>
          <a:r>
            <a:rPr lang="es-ES" sz="2200" kern="1200" dirty="0" err="1"/>
            <a:t>acceptance</a:t>
          </a:r>
          <a:r>
            <a:rPr lang="es-ES" sz="2200" kern="1200" dirty="0"/>
            <a:t> para determinar si se cambia o no de carril</a:t>
          </a:r>
        </a:p>
      </dsp:txBody>
      <dsp:txXfrm>
        <a:off x="539321" y="1012518"/>
        <a:ext cx="7227621" cy="506259"/>
      </dsp:txXfrm>
    </dsp:sp>
    <dsp:sp modelId="{929A39B7-9077-49C5-9D21-65D44990F09C}">
      <dsp:nvSpPr>
        <dsp:cNvPr id="0" name=""/>
        <dsp:cNvSpPr/>
      </dsp:nvSpPr>
      <dsp:spPr>
        <a:xfrm>
          <a:off x="222909" y="949236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3F738-BEF5-454C-A10D-FF3683DB224A}">
      <dsp:nvSpPr>
        <dsp:cNvPr id="0" name=""/>
        <dsp:cNvSpPr/>
      </dsp:nvSpPr>
      <dsp:spPr>
        <a:xfrm>
          <a:off x="355296" y="1771907"/>
          <a:ext cx="7411646" cy="5062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84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Tipología del cambio: obligatorio (MLC), opcional (DLC), ...</a:t>
          </a:r>
        </a:p>
      </dsp:txBody>
      <dsp:txXfrm>
        <a:off x="355296" y="1771907"/>
        <a:ext cx="7411646" cy="506259"/>
      </dsp:txXfrm>
    </dsp:sp>
    <dsp:sp modelId="{71626D8D-6F06-4F22-A21D-494D363FD527}">
      <dsp:nvSpPr>
        <dsp:cNvPr id="0" name=""/>
        <dsp:cNvSpPr/>
      </dsp:nvSpPr>
      <dsp:spPr>
        <a:xfrm>
          <a:off x="38884" y="1708624"/>
          <a:ext cx="632824" cy="6328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DF222-5449-4E0F-8DF8-EDD004B8B3FB}">
      <dsp:nvSpPr>
        <dsp:cNvPr id="0" name=""/>
        <dsp:cNvSpPr/>
      </dsp:nvSpPr>
      <dsp:spPr>
        <a:xfrm>
          <a:off x="0" y="2432500"/>
          <a:ext cx="7797922" cy="7984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Árboles probabilísticos (</a:t>
          </a:r>
          <a:r>
            <a:rPr lang="es-ES" sz="1500" kern="1200" dirty="0" err="1"/>
            <a:t>e.g</a:t>
          </a:r>
          <a:r>
            <a:rPr lang="es-ES" sz="1500" kern="1200" dirty="0"/>
            <a:t>. [Toledo et. al. 2007])</a:t>
          </a:r>
        </a:p>
      </dsp:txBody>
      <dsp:txXfrm>
        <a:off x="0" y="2432500"/>
        <a:ext cx="7797922" cy="431136"/>
      </dsp:txXfrm>
    </dsp:sp>
    <dsp:sp modelId="{54109001-6A7E-4D8F-927E-360A29B562EB}">
      <dsp:nvSpPr>
        <dsp:cNvPr id="0" name=""/>
        <dsp:cNvSpPr/>
      </dsp:nvSpPr>
      <dsp:spPr>
        <a:xfrm>
          <a:off x="0" y="2847669"/>
          <a:ext cx="3898960" cy="367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Asignación de probabilidades</a:t>
          </a:r>
        </a:p>
      </dsp:txBody>
      <dsp:txXfrm>
        <a:off x="0" y="2847669"/>
        <a:ext cx="3898960" cy="367264"/>
      </dsp:txXfrm>
    </dsp:sp>
    <dsp:sp modelId="{D0362169-21C6-4CE6-A95A-E4799352F916}">
      <dsp:nvSpPr>
        <dsp:cNvPr id="0" name=""/>
        <dsp:cNvSpPr/>
      </dsp:nvSpPr>
      <dsp:spPr>
        <a:xfrm>
          <a:off x="3898961" y="2847669"/>
          <a:ext cx="3898960" cy="36726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Explosión combinatoria de acciones</a:t>
          </a:r>
        </a:p>
      </dsp:txBody>
      <dsp:txXfrm>
        <a:off x="3898961" y="2847669"/>
        <a:ext cx="3898960" cy="367264"/>
      </dsp:txXfrm>
    </dsp:sp>
    <dsp:sp modelId="{7E7118B3-54E2-462D-B3F0-9CB0C0B3BC22}">
      <dsp:nvSpPr>
        <dsp:cNvPr id="0" name=""/>
        <dsp:cNvSpPr/>
      </dsp:nvSpPr>
      <dsp:spPr>
        <a:xfrm rot="10800000">
          <a:off x="0" y="1216535"/>
          <a:ext cx="7797922" cy="1227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Árboles de secuencia (</a:t>
          </a:r>
          <a:r>
            <a:rPr lang="es-ES" sz="1500" kern="1200" dirty="0" err="1"/>
            <a:t>e.g</a:t>
          </a:r>
          <a:r>
            <a:rPr lang="es-ES" sz="1500" kern="1200" dirty="0"/>
            <a:t>. [</a:t>
          </a:r>
          <a:r>
            <a:rPr lang="es-ES" sz="1500" kern="1200" dirty="0" err="1"/>
            <a:t>Hidas</a:t>
          </a:r>
          <a:r>
            <a:rPr lang="es-ES" sz="1500" kern="1200" dirty="0"/>
            <a:t>, 2002])</a:t>
          </a:r>
        </a:p>
      </dsp:txBody>
      <dsp:txXfrm rot="-10800000">
        <a:off x="0" y="1216535"/>
        <a:ext cx="7797922" cy="431007"/>
      </dsp:txXfrm>
    </dsp:sp>
    <dsp:sp modelId="{82E6FC53-8E34-4B8C-BEAE-F3F99154A8FE}">
      <dsp:nvSpPr>
        <dsp:cNvPr id="0" name=""/>
        <dsp:cNvSpPr/>
      </dsp:nvSpPr>
      <dsp:spPr>
        <a:xfrm>
          <a:off x="0" y="1647543"/>
          <a:ext cx="7797922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Mismo problema con las ejecuciones de acciones ordenadas.</a:t>
          </a:r>
        </a:p>
      </dsp:txBody>
      <dsp:txXfrm>
        <a:off x="0" y="1647543"/>
        <a:ext cx="7797922" cy="367154"/>
      </dsp:txXfrm>
    </dsp:sp>
    <dsp:sp modelId="{D1CF2FF5-8DB8-4E4E-9FE7-9E1987FE2F4D}">
      <dsp:nvSpPr>
        <dsp:cNvPr id="0" name=""/>
        <dsp:cNvSpPr/>
      </dsp:nvSpPr>
      <dsp:spPr>
        <a:xfrm rot="10800000">
          <a:off x="0" y="571"/>
          <a:ext cx="7797922" cy="122794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Modelo de </a:t>
          </a:r>
          <a:r>
            <a:rPr lang="es-ES" sz="1500" kern="1200" dirty="0" err="1"/>
            <a:t>Gipps</a:t>
          </a:r>
          <a:endParaRPr lang="es-ES" sz="1500" kern="1200" dirty="0"/>
        </a:p>
      </dsp:txBody>
      <dsp:txXfrm rot="-10800000">
        <a:off x="0" y="571"/>
        <a:ext cx="7797922" cy="431007"/>
      </dsp:txXfrm>
    </dsp:sp>
    <dsp:sp modelId="{5D425234-9699-47BF-9695-B468F6934C5C}">
      <dsp:nvSpPr>
        <dsp:cNvPr id="0" name=""/>
        <dsp:cNvSpPr/>
      </dsp:nvSpPr>
      <dsp:spPr>
        <a:xfrm>
          <a:off x="0" y="431578"/>
          <a:ext cx="3898960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Primer trabajo real que integra comportamientos longitudinal [</a:t>
          </a:r>
          <a:r>
            <a:rPr lang="es-ES" sz="1200" kern="1200" dirty="0" err="1"/>
            <a:t>Gipps</a:t>
          </a:r>
          <a:r>
            <a:rPr lang="es-ES" sz="1200" kern="1200" dirty="0"/>
            <a:t>, 1981</a:t>
          </a:r>
          <a:r>
            <a:rPr lang="es-ES" sz="1200" kern="1200" baseline="0" dirty="0"/>
            <a:t>] y lateral [</a:t>
          </a:r>
          <a:r>
            <a:rPr lang="es-ES" sz="1200" kern="1200" baseline="0" dirty="0" err="1"/>
            <a:t>Gipps</a:t>
          </a:r>
          <a:r>
            <a:rPr lang="es-ES" sz="1200" kern="1200" baseline="0" dirty="0"/>
            <a:t>, 1986]</a:t>
          </a:r>
          <a:endParaRPr lang="es-ES" sz="1200" kern="1200" dirty="0"/>
        </a:p>
      </dsp:txBody>
      <dsp:txXfrm>
        <a:off x="0" y="431578"/>
        <a:ext cx="3898960" cy="367154"/>
      </dsp:txXfrm>
    </dsp:sp>
    <dsp:sp modelId="{8882F345-8CE8-4E57-BB01-2A2A2548A385}">
      <dsp:nvSpPr>
        <dsp:cNvPr id="0" name=""/>
        <dsp:cNvSpPr/>
      </dsp:nvSpPr>
      <dsp:spPr>
        <a:xfrm>
          <a:off x="3898961" y="431578"/>
          <a:ext cx="3898960" cy="36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Problema: Interbloqueos y ejecuciones de acciones ordenadas</a:t>
          </a:r>
        </a:p>
      </dsp:txBody>
      <dsp:txXfrm>
        <a:off x="3898961" y="431578"/>
        <a:ext cx="3898960" cy="3671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ACDCA-6E4D-479D-9EB9-8666AC3043C9}">
      <dsp:nvSpPr>
        <dsp:cNvPr id="0" name=""/>
        <dsp:cNvSpPr/>
      </dsp:nvSpPr>
      <dsp:spPr>
        <a:xfrm>
          <a:off x="13" y="147620"/>
          <a:ext cx="1867699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Simuladores top-</a:t>
          </a:r>
          <a:r>
            <a:rPr lang="es-ES" sz="1300" kern="1200" dirty="0" err="1"/>
            <a:t>view</a:t>
          </a:r>
          <a:endParaRPr lang="es-ES" sz="1300" kern="1200" dirty="0"/>
        </a:p>
      </dsp:txBody>
      <dsp:txXfrm>
        <a:off x="13" y="147620"/>
        <a:ext cx="1867699" cy="257400"/>
      </dsp:txXfrm>
    </dsp:sp>
    <dsp:sp modelId="{AF1029C9-0FB3-42ED-B19B-25B9DBBBC368}">
      <dsp:nvSpPr>
        <dsp:cNvPr id="0" name=""/>
        <dsp:cNvSpPr/>
      </dsp:nvSpPr>
      <dsp:spPr>
        <a:xfrm>
          <a:off x="1867713" y="43051"/>
          <a:ext cx="373539" cy="4665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75EB4-6249-4438-888A-B41035A76469}">
      <dsp:nvSpPr>
        <dsp:cNvPr id="0" name=""/>
        <dsp:cNvSpPr/>
      </dsp:nvSpPr>
      <dsp:spPr>
        <a:xfrm>
          <a:off x="2390669" y="43051"/>
          <a:ext cx="5491381" cy="4665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Primeros trabajos con datos reales desde simulador</a:t>
          </a:r>
          <a:br>
            <a:rPr lang="es-ES" sz="1300" kern="1200" dirty="0"/>
          </a:br>
          <a:r>
            <a:rPr lang="es-ES" sz="1300" kern="1200" dirty="0"/>
            <a:t>[</a:t>
          </a:r>
          <a:r>
            <a:rPr lang="es-ES" sz="1300" kern="1200" dirty="0" err="1"/>
            <a:t>Fix</a:t>
          </a:r>
          <a:r>
            <a:rPr lang="es-ES" sz="1300" kern="1200" dirty="0"/>
            <a:t> &amp; Armstrong, 1990]</a:t>
          </a:r>
        </a:p>
      </dsp:txBody>
      <dsp:txXfrm>
        <a:off x="2390669" y="43051"/>
        <a:ext cx="5491381" cy="466537"/>
      </dsp:txXfrm>
    </dsp:sp>
    <dsp:sp modelId="{EEAF16E8-0FA1-4B0D-BBA1-9012777937DA}">
      <dsp:nvSpPr>
        <dsp:cNvPr id="0" name=""/>
        <dsp:cNvSpPr/>
      </dsp:nvSpPr>
      <dsp:spPr>
        <a:xfrm>
          <a:off x="13" y="576750"/>
          <a:ext cx="1865774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Simuladores primera persona</a:t>
          </a:r>
        </a:p>
      </dsp:txBody>
      <dsp:txXfrm>
        <a:off x="13" y="576750"/>
        <a:ext cx="1865774" cy="434362"/>
      </dsp:txXfrm>
    </dsp:sp>
    <dsp:sp modelId="{3EC40D21-3077-4F75-A9EA-D2874CC2B09D}">
      <dsp:nvSpPr>
        <dsp:cNvPr id="0" name=""/>
        <dsp:cNvSpPr/>
      </dsp:nvSpPr>
      <dsp:spPr>
        <a:xfrm>
          <a:off x="1865788" y="556389"/>
          <a:ext cx="373154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FE629-B522-4C4E-BDFC-B80317F64A0A}">
      <dsp:nvSpPr>
        <dsp:cNvPr id="0" name=""/>
        <dsp:cNvSpPr/>
      </dsp:nvSpPr>
      <dsp:spPr>
        <a:xfrm>
          <a:off x="2388204" y="556389"/>
          <a:ext cx="5495819" cy="475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Aumentar el realismo para obtener comportamientos más fieles a la realidad</a:t>
          </a:r>
          <a:br>
            <a:rPr lang="es-ES" sz="1300" kern="1200" dirty="0"/>
          </a:br>
          <a:r>
            <a:rPr lang="es-ES" sz="1300" kern="1200" dirty="0"/>
            <a:t>[Muñoz et al., 2010, Van </a:t>
          </a:r>
          <a:r>
            <a:rPr lang="es-ES" sz="1300" kern="1200" dirty="0" err="1"/>
            <a:t>Hoorn</a:t>
          </a:r>
          <a:r>
            <a:rPr lang="es-ES" sz="1300" kern="1200" dirty="0"/>
            <a:t> et al., 2009]</a:t>
          </a:r>
        </a:p>
      </dsp:txBody>
      <dsp:txXfrm>
        <a:off x="2388204" y="556389"/>
        <a:ext cx="5495819" cy="475083"/>
      </dsp:txXfrm>
    </dsp:sp>
    <dsp:sp modelId="{D7367527-42B8-4EAC-B95A-ECB2642BD75A}">
      <dsp:nvSpPr>
        <dsp:cNvPr id="0" name=""/>
        <dsp:cNvSpPr/>
      </dsp:nvSpPr>
      <dsp:spPr>
        <a:xfrm>
          <a:off x="13" y="1098633"/>
          <a:ext cx="1863849" cy="43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Vehículos instrumentados</a:t>
          </a:r>
        </a:p>
      </dsp:txBody>
      <dsp:txXfrm>
        <a:off x="13" y="1098633"/>
        <a:ext cx="1863849" cy="434362"/>
      </dsp:txXfrm>
    </dsp:sp>
    <dsp:sp modelId="{6917B413-AD56-4608-8BB2-55AB78B0FAE0}">
      <dsp:nvSpPr>
        <dsp:cNvPr id="0" name=""/>
        <dsp:cNvSpPr/>
      </dsp:nvSpPr>
      <dsp:spPr>
        <a:xfrm>
          <a:off x="1863862" y="1078273"/>
          <a:ext cx="372769" cy="47508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B5797-2C3E-4DB9-A11A-3FED3C0F44C5}">
      <dsp:nvSpPr>
        <dsp:cNvPr id="0" name=""/>
        <dsp:cNvSpPr/>
      </dsp:nvSpPr>
      <dsp:spPr>
        <a:xfrm>
          <a:off x="2385740" y="1078273"/>
          <a:ext cx="5500946" cy="475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300" kern="1200" dirty="0"/>
            <a:t>Toma de datos reales para el control longitudinal y lateral</a:t>
          </a:r>
          <a:br>
            <a:rPr lang="es-ES" sz="1300" kern="1200" dirty="0"/>
          </a:br>
          <a:r>
            <a:rPr lang="es-ES" sz="1300" kern="1200" dirty="0"/>
            <a:t>[Jia et al., 2003, </a:t>
          </a:r>
          <a:r>
            <a:rPr lang="es-ES" sz="1300" kern="1200" dirty="0" err="1"/>
            <a:t>Simonelli</a:t>
          </a:r>
          <a:r>
            <a:rPr lang="es-ES" sz="1300" kern="1200" dirty="0"/>
            <a:t> et al. 2009]</a:t>
          </a:r>
        </a:p>
      </dsp:txBody>
      <dsp:txXfrm>
        <a:off x="2385740" y="1078273"/>
        <a:ext cx="5500946" cy="47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E512D-5805-43A9-BC1F-7B25DD50C411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68314-F894-4567-9C64-AD745B93706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05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Cada variable genera tantos valores borrosos como conjuntos difusos la componen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24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Cada función de pertenencia es su propio grafo con variables a ajustar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55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¿Cómo le damos importancia a unas reglas y le restamos a otras?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07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201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960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dirty="0"/>
              <a:t>Los MLP no encuentran patrones de cambios de carril</a:t>
            </a:r>
          </a:p>
          <a:p>
            <a:pPr lvl="0"/>
            <a:r>
              <a:rPr lang="es-ES" dirty="0"/>
              <a:t>Las redes de convolución superan el 33% de acierto</a:t>
            </a:r>
          </a:p>
          <a:p>
            <a:pPr lvl="0"/>
            <a:r>
              <a:rPr lang="es-ES" dirty="0"/>
              <a:t>El grueso del acierto es en el no-cambio</a:t>
            </a:r>
          </a:p>
          <a:p>
            <a:pPr lvl="0"/>
            <a:r>
              <a:rPr lang="es-ES" dirty="0"/>
              <a:t>Intuimos falta de información de intención de cambio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68314-F894-4567-9C64-AD745B93706A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15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366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076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32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53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669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85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15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064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50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65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2BD6-5B58-4269-9A33-7B466A871FC9}" type="datetimeFigureOut">
              <a:rPr lang="es-ES" smtClean="0"/>
              <a:t>15/07/2018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173A7-095A-44BB-A47C-3E814FC14F9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89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32.png"/><Relationship Id="rId18" Type="http://schemas.microsoft.com/office/2007/relationships/diagramDrawing" Target="../diagrams/drawing21.xml"/><Relationship Id="rId3" Type="http://schemas.openxmlformats.org/officeDocument/2006/relationships/diagramData" Target="../diagrams/data21.xml"/><Relationship Id="rId21" Type="http://schemas.openxmlformats.org/officeDocument/2006/relationships/diagramQuickStyle" Target="../diagrams/quickStyle21.xml"/><Relationship Id="rId7" Type="http://schemas.microsoft.com/office/2007/relationships/diagramDrawing" Target="../diagrams/drawing20.xml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21.xml"/><Relationship Id="rId2" Type="http://schemas.openxmlformats.org/officeDocument/2006/relationships/image" Target="../media/image27.png"/><Relationship Id="rId16" Type="http://schemas.openxmlformats.org/officeDocument/2006/relationships/diagramQuickStyle" Target="../diagrams/quickStyle21.xml"/><Relationship Id="rId20" Type="http://schemas.openxmlformats.org/officeDocument/2006/relationships/diagramLayout" Target="../diagrams/layout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5" Type="http://schemas.openxmlformats.org/officeDocument/2006/relationships/diagramLayout" Target="../diagrams/layout21.xml"/><Relationship Id="rId10" Type="http://schemas.openxmlformats.org/officeDocument/2006/relationships/diagramQuickStyle" Target="../diagrams/quickStyle20.xml"/><Relationship Id="rId19" Type="http://schemas.openxmlformats.org/officeDocument/2006/relationships/diagramData" Target="../diagrams/data24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0.xml"/><Relationship Id="rId14" Type="http://schemas.openxmlformats.org/officeDocument/2006/relationships/diagramData" Target="../diagrams/data23.xml"/><Relationship Id="rId22" Type="http://schemas.openxmlformats.org/officeDocument/2006/relationships/diagramColors" Target="../diagrams/colors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13" Type="http://schemas.openxmlformats.org/officeDocument/2006/relationships/diagramQuickStyle" Target="../diagrams/quickStyle22.xml"/><Relationship Id="rId3" Type="http://schemas.openxmlformats.org/officeDocument/2006/relationships/image" Target="../media/image37.png"/><Relationship Id="rId7" Type="http://schemas.openxmlformats.org/officeDocument/2006/relationships/diagramLayout" Target="../diagrams/layout22.xml"/><Relationship Id="rId12" Type="http://schemas.openxmlformats.org/officeDocument/2006/relationships/diagramLayout" Target="../diagrams/layout2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5.xml"/><Relationship Id="rId11" Type="http://schemas.openxmlformats.org/officeDocument/2006/relationships/diagramData" Target="../diagrams/data26.xml"/><Relationship Id="rId5" Type="http://schemas.openxmlformats.org/officeDocument/2006/relationships/image" Target="../media/image39.png"/><Relationship Id="rId15" Type="http://schemas.openxmlformats.org/officeDocument/2006/relationships/image" Target="../media/image46.png"/><Relationship Id="rId10" Type="http://schemas.microsoft.com/office/2007/relationships/diagramDrawing" Target="../diagrams/drawing22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22.xml"/><Relationship Id="rId14" Type="http://schemas.openxmlformats.org/officeDocument/2006/relationships/diagramColors" Target="../diagrams/colors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13" Type="http://schemas.openxmlformats.org/officeDocument/2006/relationships/diagramLayout" Target="../diagrams/layout24.xml"/><Relationship Id="rId1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8.xml"/><Relationship Id="rId12" Type="http://schemas.openxmlformats.org/officeDocument/2006/relationships/diagramData" Target="../diagrams/data29.xml"/><Relationship Id="rId17" Type="http://schemas.openxmlformats.org/officeDocument/2006/relationships/diagramData" Target="../diagrams/data30.xml"/><Relationship Id="rId2" Type="http://schemas.openxmlformats.org/officeDocument/2006/relationships/diagramData" Target="../diagrams/data27.xml"/><Relationship Id="rId16" Type="http://schemas.microsoft.com/office/2007/relationships/diagramDrawing" Target="../diagrams/drawing24.xml"/><Relationship Id="rId20" Type="http://schemas.openxmlformats.org/officeDocument/2006/relationships/diagramColors" Target="../diagrams/colors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image" Target="../media/image50.png"/><Relationship Id="rId5" Type="http://schemas.openxmlformats.org/officeDocument/2006/relationships/diagramColors" Target="../diagrams/colors23.xml"/><Relationship Id="rId15" Type="http://schemas.openxmlformats.org/officeDocument/2006/relationships/diagramColors" Target="../diagrams/colors24.xml"/><Relationship Id="rId10" Type="http://schemas.openxmlformats.org/officeDocument/2006/relationships/diagramColors" Target="../diagrams/colors23.xml"/><Relationship Id="rId19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3.xml"/><Relationship Id="rId14" Type="http://schemas.openxmlformats.org/officeDocument/2006/relationships/diagramQuickStyle" Target="../diagrams/quickStyle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2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5.xml"/><Relationship Id="rId13" Type="http://schemas.openxmlformats.org/officeDocument/2006/relationships/image" Target="../media/image70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8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2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.png"/><Relationship Id="rId12" Type="http://schemas.microsoft.com/office/2007/relationships/diagramDrawing" Target="../diagrams/drawing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openxmlformats.org/officeDocument/2006/relationships/diagramColors" Target="../diagrams/colors6.xml"/><Relationship Id="rId5" Type="http://schemas.openxmlformats.org/officeDocument/2006/relationships/diagramColors" Target="../diagrams/colors5.xml"/><Relationship Id="rId10" Type="http://schemas.openxmlformats.org/officeDocument/2006/relationships/diagramQuickStyle" Target="../diagrams/quickStyle6.xml"/><Relationship Id="rId4" Type="http://schemas.openxmlformats.org/officeDocument/2006/relationships/diagramQuickStyle" Target="../diagrams/quickStyle5.xml"/><Relationship Id="rId9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94AF1667-9FD3-48DE-9A81-8E05CECAC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606212"/>
            <a:ext cx="8778875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Modelado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Comportamiento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Conductores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Técnicas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Computacional</a:t>
            </a:r>
            <a:endParaRPr lang="en-US" altLang="es-ES" sz="2800" b="1" dirty="0">
              <a:solidFill>
                <a:srgbClr val="0D1F63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447214E-A828-4AA0-8ABE-041EAEF65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8" y="390525"/>
            <a:ext cx="614997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08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Escuela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Técnica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Superior de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Ingenieros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Informáticos</a:t>
            </a:r>
            <a:endParaRPr lang="en-US" altLang="es-ES" sz="2000" dirty="0">
              <a:solidFill>
                <a:srgbClr val="0D1F63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F138F7B-8EA9-41DE-A305-54515BFB5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4044950"/>
            <a:ext cx="25019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Autor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Alberto Díaz Álvarez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64BA359-1150-431C-B0B3-7B5AA358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5086350"/>
            <a:ext cx="3268663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Directores</a:t>
            </a:r>
            <a:endParaRPr lang="en-US" altLang="es-ES" sz="1400" i="1" dirty="0">
              <a:solidFill>
                <a:srgbClr val="66666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Francisco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Serradilla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García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Felipe Jiménez Alonso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ECF511F-FBFD-4803-A00A-59AE9D7E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3036887"/>
            <a:ext cx="4014787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Para la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obtención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título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Doctorado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Artificial</a:t>
            </a:r>
          </a:p>
        </p:txBody>
      </p:sp>
    </p:spTree>
    <p:extLst>
      <p:ext uri="{BB962C8B-B14F-4D97-AF65-F5344CB8AC3E}">
        <p14:creationId xmlns:p14="http://schemas.microsoft.com/office/powerpoint/2010/main" val="380889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D3D38-E587-43E9-8057-9E6CEC8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basados en IC</a:t>
            </a: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8DB4AB63-6C20-4A21-89B3-E426A37CEB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8597332"/>
              </p:ext>
            </p:extLst>
          </p:nvPr>
        </p:nvGraphicFramePr>
        <p:xfrm>
          <a:off x="630238" y="2007923"/>
          <a:ext cx="7886700" cy="1596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AD14783-236A-48CD-8DDC-F2806BE48AC1}"/>
              </a:ext>
            </a:extLst>
          </p:cNvPr>
          <p:cNvSpPr/>
          <p:nvPr/>
        </p:nvSpPr>
        <p:spPr>
          <a:xfrm>
            <a:off x="629841" y="1589100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Redes neuronales</a:t>
            </a:r>
          </a:p>
        </p:txBody>
      </p:sp>
      <p:graphicFrame>
        <p:nvGraphicFramePr>
          <p:cNvPr id="23" name="Content Placeholder 19">
            <a:extLst>
              <a:ext uri="{FF2B5EF4-FFF2-40B4-BE49-F238E27FC236}">
                <a16:creationId xmlns:a16="http://schemas.microsoft.com/office/drawing/2014/main" id="{E53E4F51-787D-42F1-90EC-7BFAA9B6A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376735"/>
              </p:ext>
            </p:extLst>
          </p:nvPr>
        </p:nvGraphicFramePr>
        <p:xfrm>
          <a:off x="640594" y="4122290"/>
          <a:ext cx="7886700" cy="1596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3A2529DE-C7BA-4381-8E39-DCF03D46226B}"/>
              </a:ext>
            </a:extLst>
          </p:cNvPr>
          <p:cNvSpPr/>
          <p:nvPr/>
        </p:nvSpPr>
        <p:spPr>
          <a:xfrm>
            <a:off x="640197" y="3703467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Lógica borrosa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EECEE5-9FEB-4463-B9A3-0A0BD206FF3C}"/>
              </a:ext>
            </a:extLst>
          </p:cNvPr>
          <p:cNvSpPr txBox="1"/>
          <p:nvPr/>
        </p:nvSpPr>
        <p:spPr>
          <a:xfrm>
            <a:off x="554022" y="624723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no </a:t>
            </a:r>
            <a:r>
              <a:rPr lang="en-US" altLang="es-ES" sz="2000" b="1" dirty="0" err="1">
                <a:solidFill>
                  <a:srgbClr val="333333"/>
                </a:solidFill>
              </a:rPr>
              <a:t>generalizan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correctamente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1FFD7FCB-BED3-4B0B-83E0-5543C4FD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41" y="5755688"/>
            <a:ext cx="7886700" cy="253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10656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También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se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usan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computación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evolutiva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cadenas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de Markov,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árboles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 de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decisión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redes </a:t>
            </a:r>
            <a:r>
              <a:rPr lang="en-US" altLang="es-ES" sz="1000" i="1" dirty="0" err="1">
                <a:solidFill>
                  <a:srgbClr val="333333"/>
                </a:solidFill>
                <a:latin typeface="+mj-lt"/>
              </a:rPr>
              <a:t>bayesianas</a:t>
            </a:r>
            <a:r>
              <a:rPr lang="en-US" altLang="es-ES" sz="1000" i="1" dirty="0">
                <a:solidFill>
                  <a:srgbClr val="333333"/>
                </a:solidFill>
                <a:latin typeface="+mj-lt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402825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D3D38-E587-43E9-8057-9E6CEC87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del estado actual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F14FDAA-54F3-494B-ABD9-35FA1A350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15897"/>
              </p:ext>
            </p:extLst>
          </p:nvPr>
        </p:nvGraphicFramePr>
        <p:xfrm>
          <a:off x="628650" y="1825625"/>
          <a:ext cx="7886700" cy="2950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F267D9A-1581-4E99-BC74-FEF26585FD7B}"/>
              </a:ext>
            </a:extLst>
          </p:cNvPr>
          <p:cNvSpPr txBox="1"/>
          <p:nvPr/>
        </p:nvSpPr>
        <p:spPr>
          <a:xfrm>
            <a:off x="554022" y="5446168"/>
            <a:ext cx="803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No </a:t>
            </a:r>
            <a:r>
              <a:rPr lang="en-US" altLang="es-ES" sz="2000" b="1" dirty="0" err="1">
                <a:solidFill>
                  <a:srgbClr val="333333"/>
                </a:solidFill>
              </a:rPr>
              <a:t>disponemos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que </a:t>
            </a:r>
            <a:r>
              <a:rPr lang="en-US" altLang="es-ES" sz="2000" b="1" dirty="0" err="1">
                <a:solidFill>
                  <a:srgbClr val="333333"/>
                </a:solidFill>
              </a:rPr>
              <a:t>emulen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basados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</a:t>
            </a:r>
            <a:r>
              <a:rPr lang="en-US" altLang="es-ES" sz="2000" b="1" dirty="0">
                <a:solidFill>
                  <a:srgbClr val="333333"/>
                </a:solidFill>
              </a:rPr>
              <a:t> el </a:t>
            </a:r>
            <a:r>
              <a:rPr lang="en-US" altLang="es-ES" sz="20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eficientes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simuladores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66C43-77FF-459F-AD04-5DD0AEC5E2B3}"/>
              </a:ext>
            </a:extLst>
          </p:cNvPr>
          <p:cNvSpPr txBox="1"/>
          <p:nvPr/>
        </p:nvSpPr>
        <p:spPr>
          <a:xfrm>
            <a:off x="554022" y="4911122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 err="1">
                <a:solidFill>
                  <a:srgbClr val="333333"/>
                </a:solidFill>
              </a:rPr>
              <a:t>En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definitiva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4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OBJETIVOS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37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9276-8E00-4CB3-98D8-84A6B03E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1AA6DF-5F20-4B41-8FD7-D078263A9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0976033"/>
              </p:ext>
            </p:extLst>
          </p:nvPr>
        </p:nvGraphicFramePr>
        <p:xfrm>
          <a:off x="628650" y="2172183"/>
          <a:ext cx="7886700" cy="199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4092C88-0A5E-44FB-ADBC-97FBC420DD99}"/>
              </a:ext>
            </a:extLst>
          </p:cNvPr>
          <p:cNvSpPr/>
          <p:nvPr/>
        </p:nvSpPr>
        <p:spPr>
          <a:xfrm>
            <a:off x="629841" y="1589100"/>
            <a:ext cx="7886700" cy="355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Hipótesis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D03A01-31C3-4882-BB70-778ADE3F1349}"/>
              </a:ext>
            </a:extLst>
          </p:cNvPr>
          <p:cNvSpPr/>
          <p:nvPr/>
        </p:nvSpPr>
        <p:spPr>
          <a:xfrm>
            <a:off x="628650" y="4468118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Objetivos específicos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66763E-F85B-4521-B989-24602F974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406284"/>
              </p:ext>
            </p:extLst>
          </p:nvPr>
        </p:nvGraphicFramePr>
        <p:xfrm>
          <a:off x="628650" y="5066453"/>
          <a:ext cx="7886700" cy="10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6357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04FD-A601-4886-B2AB-969AAEC4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Justificación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E08F2-376F-4BCF-A0FD-03C939017EE4}"/>
              </a:ext>
            </a:extLst>
          </p:cNvPr>
          <p:cNvSpPr txBox="1"/>
          <p:nvPr/>
        </p:nvSpPr>
        <p:spPr>
          <a:xfrm>
            <a:off x="554022" y="1816419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El </a:t>
            </a:r>
            <a:r>
              <a:rPr lang="en-US" altLang="es-ES" sz="2000" b="1" dirty="0" err="1">
                <a:solidFill>
                  <a:srgbClr val="333333"/>
                </a:solidFill>
              </a:rPr>
              <a:t>transporte</a:t>
            </a:r>
            <a:r>
              <a:rPr lang="en-US" altLang="es-ES" sz="2000" b="1" dirty="0">
                <a:solidFill>
                  <a:srgbClr val="333333"/>
                </a:solidFill>
              </a:rPr>
              <a:t> por </a:t>
            </a:r>
            <a:r>
              <a:rPr lang="en-US" altLang="es-ES" sz="2000" b="1" dirty="0" err="1">
                <a:solidFill>
                  <a:srgbClr val="333333"/>
                </a:solidFill>
              </a:rPr>
              <a:t>carretera</a:t>
            </a:r>
            <a:r>
              <a:rPr lang="en-US" altLang="es-ES" sz="2000" b="1" dirty="0">
                <a:solidFill>
                  <a:srgbClr val="333333"/>
                </a:solidFill>
              </a:rPr>
              <a:t> es el principal medio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transporte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E0E4FBE-39D1-4205-B692-52AD5E7D0D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8483074"/>
              </p:ext>
            </p:extLst>
          </p:nvPr>
        </p:nvGraphicFramePr>
        <p:xfrm>
          <a:off x="554022" y="2437610"/>
          <a:ext cx="7797922" cy="3666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04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METODOLOGÍA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9819F-4513-4139-A1E1-2DBC9F5D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Selección de simulador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87DAEA-2322-441E-B39E-2AADD14A4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064015"/>
              </p:ext>
            </p:extLst>
          </p:nvPr>
        </p:nvGraphicFramePr>
        <p:xfrm>
          <a:off x="628650" y="2876550"/>
          <a:ext cx="7886700" cy="3300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0A3297-B1B5-4E27-B883-C04D99D140CA}"/>
              </a:ext>
            </a:extLst>
          </p:cNvPr>
          <p:cNvSpPr txBox="1"/>
          <p:nvPr/>
        </p:nvSpPr>
        <p:spPr>
          <a:xfrm>
            <a:off x="628650" y="1827825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SUMO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simulación</a:t>
            </a:r>
            <a:r>
              <a:rPr lang="en-US" altLang="es-ES" sz="2000" b="1" dirty="0">
                <a:solidFill>
                  <a:srgbClr val="333333"/>
                </a:solidFill>
              </a:rPr>
              <a:t> para 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2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E11D3-CD6F-4E40-9A06-C74B82B6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Instrumentación del vehículo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8CFBF2-9133-4D91-B220-3BBC0726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779910"/>
            <a:ext cx="1409700" cy="93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00700ED-E899-4A77-9BAB-EFB4240D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7" y="5438894"/>
            <a:ext cx="822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AB2EE2F-BACA-4C3F-AC61-95BAABE7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9" y="2832793"/>
            <a:ext cx="4302522" cy="238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C6AC4BE-804C-49C6-83AD-D4A67ED6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1" y="3743837"/>
            <a:ext cx="1631189" cy="5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D97F145-7AA2-478B-B734-78F40D2B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3734046"/>
            <a:ext cx="1073182" cy="58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02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BC4938CD-0036-4E46-8FB8-77DC395AA44D}"/>
              </a:ext>
            </a:extLst>
          </p:cNvPr>
          <p:cNvSpPr/>
          <p:nvPr/>
        </p:nvSpPr>
        <p:spPr>
          <a:xfrm>
            <a:off x="5393803" y="3333509"/>
            <a:ext cx="3229336" cy="3020992"/>
          </a:xfrm>
          <a:prstGeom prst="flowChartProcess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/>
              <a:t>Offline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E11D3-CD6F-4E40-9A06-C74B82B6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 del sistema de captura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5E0DE8-1355-477F-BCA5-2E2B152F22E0}"/>
              </a:ext>
            </a:extLst>
          </p:cNvPr>
          <p:cNvSpPr/>
          <p:nvPr/>
        </p:nvSpPr>
        <p:spPr>
          <a:xfrm rot="5400000">
            <a:off x="-835543" y="3512909"/>
            <a:ext cx="4027977" cy="10995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Environment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084C8-5494-4D06-9646-BAF51B87EDB1}"/>
              </a:ext>
            </a:extLst>
          </p:cNvPr>
          <p:cNvSpPr/>
          <p:nvPr/>
        </p:nvSpPr>
        <p:spPr>
          <a:xfrm>
            <a:off x="2222339" y="2048718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LiDAR</a:t>
            </a:r>
            <a:endParaRPr lang="es-E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84399-CE31-418D-929D-2AE3C0E0574E}"/>
              </a:ext>
            </a:extLst>
          </p:cNvPr>
          <p:cNvSpPr/>
          <p:nvPr/>
        </p:nvSpPr>
        <p:spPr>
          <a:xfrm>
            <a:off x="2222339" y="3078866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Camera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77BCE8-4FC2-4CFB-A812-6465DE67B747}"/>
              </a:ext>
            </a:extLst>
          </p:cNvPr>
          <p:cNvSpPr/>
          <p:nvPr/>
        </p:nvSpPr>
        <p:spPr>
          <a:xfrm>
            <a:off x="2222339" y="4109014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GPS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D18F7-B3EF-4C17-BEFB-3F9CD62B5531}"/>
              </a:ext>
            </a:extLst>
          </p:cNvPr>
          <p:cNvSpPr/>
          <p:nvPr/>
        </p:nvSpPr>
        <p:spPr>
          <a:xfrm>
            <a:off x="2222339" y="5139162"/>
            <a:ext cx="914400" cy="914400"/>
          </a:xfrm>
          <a:prstGeom prst="rect">
            <a:avLst/>
          </a:prstGeom>
        </p:spPr>
        <p:style>
          <a:lnRef idx="3">
            <a:schemeClr val="lt1"/>
          </a:lnRef>
          <a:fillRef idx="1002">
            <a:schemeClr val="dk1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CAN Bus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E7B81F-BF52-4548-AA1E-0BAC04A81E26}"/>
              </a:ext>
            </a:extLst>
          </p:cNvPr>
          <p:cNvSpPr/>
          <p:nvPr/>
        </p:nvSpPr>
        <p:spPr>
          <a:xfrm>
            <a:off x="3472404" y="2048718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E351CF-10D4-4BFE-85B9-9B9E8D27EE73}"/>
              </a:ext>
            </a:extLst>
          </p:cNvPr>
          <p:cNvSpPr/>
          <p:nvPr/>
        </p:nvSpPr>
        <p:spPr>
          <a:xfrm>
            <a:off x="3472404" y="3078866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7DC076-D775-4D94-B265-64910C5EE974}"/>
              </a:ext>
            </a:extLst>
          </p:cNvPr>
          <p:cNvSpPr/>
          <p:nvPr/>
        </p:nvSpPr>
        <p:spPr>
          <a:xfrm>
            <a:off x="3472404" y="4109014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B06752-9CCE-4F61-8DF9-D9F1E5427045}"/>
              </a:ext>
            </a:extLst>
          </p:cNvPr>
          <p:cNvSpPr/>
          <p:nvPr/>
        </p:nvSpPr>
        <p:spPr>
          <a:xfrm>
            <a:off x="3472404" y="5139162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09D23BF-FA7E-4F47-9631-620863B03303}"/>
              </a:ext>
            </a:extLst>
          </p:cNvPr>
          <p:cNvSpPr/>
          <p:nvPr/>
        </p:nvSpPr>
        <p:spPr>
          <a:xfrm rot="5400000">
            <a:off x="2904492" y="3715880"/>
            <a:ext cx="4004845" cy="66983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Bus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0E8480-91FD-4193-A2BB-C8D25FAB38EB}"/>
              </a:ext>
            </a:extLst>
          </p:cNvPr>
          <p:cNvSpPr/>
          <p:nvPr/>
        </p:nvSpPr>
        <p:spPr>
          <a:xfrm>
            <a:off x="5427025" y="2032112"/>
            <a:ext cx="914400" cy="9016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node</a:t>
            </a:r>
            <a:endParaRPr lang="es-ES" sz="1600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668BD751-3A16-4F96-A488-9909F4A5837E}"/>
              </a:ext>
            </a:extLst>
          </p:cNvPr>
          <p:cNvSpPr/>
          <p:nvPr/>
        </p:nvSpPr>
        <p:spPr>
          <a:xfrm>
            <a:off x="7171187" y="2048372"/>
            <a:ext cx="1099595" cy="88543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Raw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054113-05F8-45DA-9501-40823114BCAB}"/>
              </a:ext>
            </a:extLst>
          </p:cNvPr>
          <p:cNvSpPr/>
          <p:nvPr/>
        </p:nvSpPr>
        <p:spPr>
          <a:xfrm>
            <a:off x="7171189" y="3925686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Sync</a:t>
            </a:r>
            <a:endParaRPr lang="es-E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0AA99-B644-40FE-AD30-7BC839BA2E29}"/>
              </a:ext>
            </a:extLst>
          </p:cNvPr>
          <p:cNvSpPr/>
          <p:nvPr/>
        </p:nvSpPr>
        <p:spPr>
          <a:xfrm>
            <a:off x="5614393" y="3938565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Curate</a:t>
            </a: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53ACEC-67CA-47C2-8D4B-9F57FD2DC395}"/>
              </a:ext>
            </a:extLst>
          </p:cNvPr>
          <p:cNvSpPr/>
          <p:nvPr/>
        </p:nvSpPr>
        <p:spPr>
          <a:xfrm>
            <a:off x="5612223" y="5152040"/>
            <a:ext cx="1099594" cy="8759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Process</a:t>
            </a:r>
            <a:endParaRPr lang="es-ES" dirty="0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55B545DC-B8EC-4C7A-A9E3-34C2F2D609DA}"/>
              </a:ext>
            </a:extLst>
          </p:cNvPr>
          <p:cNvSpPr/>
          <p:nvPr/>
        </p:nvSpPr>
        <p:spPr>
          <a:xfrm>
            <a:off x="7171188" y="5152040"/>
            <a:ext cx="1099595" cy="87594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Datasets</a:t>
            </a:r>
            <a:endParaRPr lang="es-ES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33BC5D7-A276-4E8D-8494-5096569544C4}"/>
              </a:ext>
            </a:extLst>
          </p:cNvPr>
          <p:cNvCxnSpPr>
            <a:stCxn id="5" idx="2"/>
            <a:endCxn id="4" idx="3"/>
          </p:cNvCxnSpPr>
          <p:nvPr/>
        </p:nvCxnSpPr>
        <p:spPr>
          <a:xfrm rot="10800000" flipV="1">
            <a:off x="3136740" y="2499568"/>
            <a:ext cx="335665" cy="63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01D3E04-CB04-4D70-997E-60644F3036BA}"/>
              </a:ext>
            </a:extLst>
          </p:cNvPr>
          <p:cNvCxnSpPr>
            <a:cxnSpLocks/>
            <a:stCxn id="15" idx="2"/>
            <a:endCxn id="12" idx="3"/>
          </p:cNvCxnSpPr>
          <p:nvPr/>
        </p:nvCxnSpPr>
        <p:spPr>
          <a:xfrm rot="10800000" flipV="1">
            <a:off x="3136740" y="3529716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E19EA57-1F4D-4C48-B1F3-A9A24B123B23}"/>
              </a:ext>
            </a:extLst>
          </p:cNvPr>
          <p:cNvCxnSpPr>
            <a:cxnSpLocks/>
            <a:stCxn id="16" idx="2"/>
            <a:endCxn id="13" idx="3"/>
          </p:cNvCxnSpPr>
          <p:nvPr/>
        </p:nvCxnSpPr>
        <p:spPr>
          <a:xfrm rot="10800000" flipV="1">
            <a:off x="3136740" y="4559864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736BE503-C5B3-46BB-BFE4-053AC8EC3AE8}"/>
              </a:ext>
            </a:extLst>
          </p:cNvPr>
          <p:cNvCxnSpPr>
            <a:cxnSpLocks/>
            <a:stCxn id="17" idx="2"/>
            <a:endCxn id="14" idx="3"/>
          </p:cNvCxnSpPr>
          <p:nvPr/>
        </p:nvCxnSpPr>
        <p:spPr>
          <a:xfrm rot="10800000" flipV="1">
            <a:off x="3136740" y="5590012"/>
            <a:ext cx="33566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A2A9F974-7011-4AF8-AD04-260D41F72E5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728245" y="2505917"/>
            <a:ext cx="494095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DDDAD6E8-136C-4E36-B37B-C4BA5862C37C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1728245" y="3536065"/>
            <a:ext cx="494095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CC779C56-5B30-438B-A96B-A118ADA6589C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1728243" y="4566214"/>
            <a:ext cx="494096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56365AC-1075-4023-A6D9-97DA9C91C14A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1728243" y="5596361"/>
            <a:ext cx="494096" cy="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C82986D-5669-44B0-A0F1-C8424A547E46}"/>
              </a:ext>
            </a:extLst>
          </p:cNvPr>
          <p:cNvCxnSpPr>
            <a:stCxn id="5" idx="6"/>
          </p:cNvCxnSpPr>
          <p:nvPr/>
        </p:nvCxnSpPr>
        <p:spPr>
          <a:xfrm>
            <a:off x="4386804" y="2499568"/>
            <a:ext cx="370391" cy="635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B6E5E31F-C110-4B8B-8AF7-CC0BE844BB1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386804" y="3529716"/>
            <a:ext cx="335665" cy="635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9C8DAE34-4331-49EB-8A59-245E073A5AA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4386804" y="4559864"/>
            <a:ext cx="370391" cy="127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960142CD-0A23-4E71-A0AC-654079AEB842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4386804" y="5583662"/>
            <a:ext cx="335665" cy="63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9CE34EC-44C2-4245-A706-8D4FE07DBC96}"/>
              </a:ext>
            </a:extLst>
          </p:cNvPr>
          <p:cNvCxnSpPr>
            <a:stCxn id="18" idx="2"/>
          </p:cNvCxnSpPr>
          <p:nvPr/>
        </p:nvCxnSpPr>
        <p:spPr>
          <a:xfrm rot="10800000" flipV="1">
            <a:off x="5058137" y="2482961"/>
            <a:ext cx="368888" cy="2295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48393217-4B4E-422C-B339-31010FE781AF}"/>
              </a:ext>
            </a:extLst>
          </p:cNvPr>
          <p:cNvCxnSpPr>
            <a:stCxn id="18" idx="6"/>
            <a:endCxn id="19" idx="2"/>
          </p:cNvCxnSpPr>
          <p:nvPr/>
        </p:nvCxnSpPr>
        <p:spPr>
          <a:xfrm>
            <a:off x="6341425" y="2482962"/>
            <a:ext cx="829762" cy="813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892301-DEBA-4E27-A7D9-A9C481732C9F}"/>
              </a:ext>
            </a:extLst>
          </p:cNvPr>
          <p:cNvCxnSpPr>
            <a:stCxn id="22" idx="0"/>
            <a:endCxn id="19" idx="3"/>
          </p:cNvCxnSpPr>
          <p:nvPr/>
        </p:nvCxnSpPr>
        <p:spPr>
          <a:xfrm flipH="1" flipV="1">
            <a:off x="7720985" y="2933811"/>
            <a:ext cx="1" cy="991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E18EED4-8B00-4615-9B00-E4734C32E606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 flipV="1">
            <a:off x="6713987" y="4363657"/>
            <a:ext cx="457202" cy="128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C78EC259-E4A9-4CAE-9A0B-D55E52EF2864}"/>
              </a:ext>
            </a:extLst>
          </p:cNvPr>
          <p:cNvCxnSpPr>
            <a:stCxn id="24" idx="0"/>
            <a:endCxn id="23" idx="2"/>
          </p:cNvCxnSpPr>
          <p:nvPr/>
        </p:nvCxnSpPr>
        <p:spPr>
          <a:xfrm rot="5400000" flipH="1" flipV="1">
            <a:off x="5994338" y="4982188"/>
            <a:ext cx="337534" cy="217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ABE903DA-CAEE-4979-A716-92B01D169ECF}"/>
              </a:ext>
            </a:extLst>
          </p:cNvPr>
          <p:cNvCxnSpPr>
            <a:endCxn id="25" idx="2"/>
          </p:cNvCxnSpPr>
          <p:nvPr/>
        </p:nvCxnSpPr>
        <p:spPr>
          <a:xfrm>
            <a:off x="6711817" y="5583662"/>
            <a:ext cx="459371" cy="63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6E12-D93C-4DEF-AB34-EC7620B1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/>
              <a:t>Variables capturadas</a:t>
            </a:r>
            <a:endParaRPr lang="es-E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B770CC0-6CD1-4E28-BFC1-A0D9B32BF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133662"/>
              </p:ext>
            </p:extLst>
          </p:nvPr>
        </p:nvGraphicFramePr>
        <p:xfrm>
          <a:off x="628650" y="1690689"/>
          <a:ext cx="7886700" cy="381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01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3E46F-4A6C-44F7-984E-0F31A783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Índice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3411EA-A25C-49FC-882C-DC79FD5E13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16533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51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1B682F83-DE6E-4F48-9C6B-3AC293BB894E}"/>
              </a:ext>
            </a:extLst>
          </p:cNvPr>
          <p:cNvSpPr/>
          <p:nvPr/>
        </p:nvSpPr>
        <p:spPr>
          <a:xfrm>
            <a:off x="3761772" y="2368216"/>
            <a:ext cx="2682673" cy="351201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tx1"/>
                </a:solidFill>
              </a:rPr>
              <a:t>Modelo de conductor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FF38-C5A6-4A81-840D-31E5659F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conductor propuesto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041FFF1-11E2-447A-9831-44410EC23086}"/>
              </a:ext>
            </a:extLst>
          </p:cNvPr>
          <p:cNvSpPr/>
          <p:nvPr/>
        </p:nvSpPr>
        <p:spPr>
          <a:xfrm>
            <a:off x="4260447" y="2926036"/>
            <a:ext cx="1759352" cy="10185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 longitudinal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1420F182-CF08-4FBD-9DB1-5F9EF46FAE75}"/>
              </a:ext>
            </a:extLst>
          </p:cNvPr>
          <p:cNvSpPr/>
          <p:nvPr/>
        </p:nvSpPr>
        <p:spPr>
          <a:xfrm>
            <a:off x="4260447" y="4305762"/>
            <a:ext cx="1759352" cy="101857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Modelo lateral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A53D21A9-16FB-40C5-A798-96B24559ABEF}"/>
              </a:ext>
            </a:extLst>
          </p:cNvPr>
          <p:cNvSpPr/>
          <p:nvPr/>
        </p:nvSpPr>
        <p:spPr>
          <a:xfrm>
            <a:off x="628650" y="1755568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a líder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863DC96-01B8-4B6B-997F-80E99099AA07}"/>
              </a:ext>
            </a:extLst>
          </p:cNvPr>
          <p:cNvSpPr/>
          <p:nvPr/>
        </p:nvSpPr>
        <p:spPr>
          <a:xfrm>
            <a:off x="628650" y="2443857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Velocidad a líder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74C0520-35F7-4096-AD3B-68578717C934}"/>
              </a:ext>
            </a:extLst>
          </p:cNvPr>
          <p:cNvSpPr/>
          <p:nvPr/>
        </p:nvSpPr>
        <p:spPr>
          <a:xfrm>
            <a:off x="628649" y="3132146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Velocidad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9C59C20D-26E0-4CEF-B90B-E38CAB2C5236}"/>
              </a:ext>
            </a:extLst>
          </p:cNvPr>
          <p:cNvSpPr/>
          <p:nvPr/>
        </p:nvSpPr>
        <p:spPr>
          <a:xfrm>
            <a:off x="628648" y="3822973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a siguiente semáforo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7A550954-6967-45BF-8793-1B44C0287EDD}"/>
              </a:ext>
            </a:extLst>
          </p:cNvPr>
          <p:cNvSpPr/>
          <p:nvPr/>
        </p:nvSpPr>
        <p:spPr>
          <a:xfrm>
            <a:off x="628648" y="4508724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Estado de siguiente semáforo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66A6DB4-7738-495D-819A-196AA3B25556}"/>
              </a:ext>
            </a:extLst>
          </p:cNvPr>
          <p:cNvSpPr/>
          <p:nvPr/>
        </p:nvSpPr>
        <p:spPr>
          <a:xfrm>
            <a:off x="628648" y="5194475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Distancia circulable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61F49669-A8D8-44A2-AF4E-AFC4D6C39B19}"/>
              </a:ext>
            </a:extLst>
          </p:cNvPr>
          <p:cNvSpPr/>
          <p:nvPr/>
        </p:nvSpPr>
        <p:spPr>
          <a:xfrm>
            <a:off x="628648" y="5880226"/>
            <a:ext cx="2183998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Nube de puntos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70EF405-3867-426C-BBBC-C47AF504C432}"/>
              </a:ext>
            </a:extLst>
          </p:cNvPr>
          <p:cNvCxnSpPr>
            <a:stCxn id="8" idx="3"/>
          </p:cNvCxnSpPr>
          <p:nvPr/>
        </p:nvCxnSpPr>
        <p:spPr>
          <a:xfrm>
            <a:off x="2812648" y="2061892"/>
            <a:ext cx="1447799" cy="99461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2B2F8F3-5073-410B-9315-78C797F798B7}"/>
              </a:ext>
            </a:extLst>
          </p:cNvPr>
          <p:cNvCxnSpPr>
            <a:stCxn id="9" idx="3"/>
          </p:cNvCxnSpPr>
          <p:nvPr/>
        </p:nvCxnSpPr>
        <p:spPr>
          <a:xfrm>
            <a:off x="2812648" y="2750181"/>
            <a:ext cx="1447799" cy="5169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C360472-AF8B-49A1-BB90-C27DCF7F227A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2812647" y="3435322"/>
            <a:ext cx="1447800" cy="314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9C4BDE6-44C3-4B01-9FB3-8B1D3B0C589B}"/>
              </a:ext>
            </a:extLst>
          </p:cNvPr>
          <p:cNvCxnSpPr>
            <a:stCxn id="11" idx="3"/>
          </p:cNvCxnSpPr>
          <p:nvPr/>
        </p:nvCxnSpPr>
        <p:spPr>
          <a:xfrm flipV="1">
            <a:off x="2812646" y="3611301"/>
            <a:ext cx="1447801" cy="5179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6AF7C3DE-AEAE-47D0-B33E-5A4569D66248}"/>
              </a:ext>
            </a:extLst>
          </p:cNvPr>
          <p:cNvCxnSpPr>
            <a:stCxn id="12" idx="3"/>
          </p:cNvCxnSpPr>
          <p:nvPr/>
        </p:nvCxnSpPr>
        <p:spPr>
          <a:xfrm flipV="1">
            <a:off x="2812646" y="3799624"/>
            <a:ext cx="1447801" cy="10154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3279877E-0BC2-4D17-9D9B-D617BB6DFD2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12646" y="4129297"/>
            <a:ext cx="1447801" cy="34287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58378AF-1742-4F07-9C1B-2AE2D7C9A02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812646" y="4692130"/>
            <a:ext cx="1447801" cy="12291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9D4B0735-691D-46A8-973D-A672EFF5CD5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812646" y="4912735"/>
            <a:ext cx="1447801" cy="58806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E8864A3F-5DFF-4D1F-BDA1-E0C4A421A791}"/>
              </a:ext>
            </a:extLst>
          </p:cNvPr>
          <p:cNvCxnSpPr>
            <a:stCxn id="14" idx="3"/>
          </p:cNvCxnSpPr>
          <p:nvPr/>
        </p:nvCxnSpPr>
        <p:spPr>
          <a:xfrm flipV="1">
            <a:off x="2812646" y="5157924"/>
            <a:ext cx="1447801" cy="10286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22398034-83A6-4987-B79F-6351A92AB55A}"/>
              </a:ext>
            </a:extLst>
          </p:cNvPr>
          <p:cNvSpPr/>
          <p:nvPr/>
        </p:nvSpPr>
        <p:spPr>
          <a:xfrm>
            <a:off x="6697761" y="3128400"/>
            <a:ext cx="2183998" cy="6126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Aceleración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D4BCBB0D-6DC5-4C35-976A-7DD4D42B5B71}"/>
              </a:ext>
            </a:extLst>
          </p:cNvPr>
          <p:cNvSpPr/>
          <p:nvPr/>
        </p:nvSpPr>
        <p:spPr>
          <a:xfrm>
            <a:off x="6697761" y="4507200"/>
            <a:ext cx="2183998" cy="612648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Cambio de carril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5D2829E-685F-46D5-8680-F2AD8B475878}"/>
              </a:ext>
            </a:extLst>
          </p:cNvPr>
          <p:cNvCxnSpPr>
            <a:stCxn id="4" idx="3"/>
            <a:endCxn id="40" idx="1"/>
          </p:cNvCxnSpPr>
          <p:nvPr/>
        </p:nvCxnSpPr>
        <p:spPr>
          <a:xfrm flipV="1">
            <a:off x="6019799" y="3434724"/>
            <a:ext cx="677962" cy="59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094F025-7559-47BB-AC2D-8A6AEF0E09B9}"/>
              </a:ext>
            </a:extLst>
          </p:cNvPr>
          <p:cNvCxnSpPr>
            <a:cxnSpLocks/>
            <a:stCxn id="6" idx="3"/>
            <a:endCxn id="41" idx="1"/>
          </p:cNvCxnSpPr>
          <p:nvPr/>
        </p:nvCxnSpPr>
        <p:spPr>
          <a:xfrm flipV="1">
            <a:off x="6019799" y="4813524"/>
            <a:ext cx="677962" cy="15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0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Modelo</a:t>
            </a:r>
            <a:r>
              <a:rPr kumimoji="0" lang="en-US" sz="47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longitudinal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1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longitudinal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A603D-5F36-4264-A979-06C8795E0FC9}"/>
              </a:ext>
            </a:extLst>
          </p:cNvPr>
          <p:cNvSpPr txBox="1"/>
          <p:nvPr/>
        </p:nvSpPr>
        <p:spPr>
          <a:xfrm>
            <a:off x="554022" y="166379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Controlador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borroso</a:t>
            </a:r>
            <a:r>
              <a:rPr lang="en-US" altLang="es-ES" sz="2000" b="1" dirty="0">
                <a:solidFill>
                  <a:srgbClr val="333333"/>
                </a:solidFill>
              </a:rPr>
              <a:t> (FCS) y perceptron </a:t>
            </a:r>
            <a:r>
              <a:rPr lang="en-US" altLang="es-ES" sz="2000" b="1" dirty="0" err="1">
                <a:solidFill>
                  <a:srgbClr val="333333"/>
                </a:solidFill>
              </a:rPr>
              <a:t>multicapa</a:t>
            </a:r>
            <a:r>
              <a:rPr lang="en-US" altLang="es-ES" sz="2000" b="1" dirty="0">
                <a:solidFill>
                  <a:srgbClr val="333333"/>
                </a:solidFill>
              </a:rPr>
              <a:t> (MLP)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11E29-5C81-4F30-BD54-D4177FCA9944}"/>
              </a:ext>
            </a:extLst>
          </p:cNvPr>
          <p:cNvSpPr txBox="1"/>
          <p:nvPr/>
        </p:nvSpPr>
        <p:spPr>
          <a:xfrm>
            <a:off x="554022" y="207728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i="1" dirty="0">
                <a:solidFill>
                  <a:srgbClr val="333333"/>
                </a:solidFill>
              </a:rPr>
              <a:t>Pero… ¿</a:t>
            </a:r>
            <a:r>
              <a:rPr lang="en-US" altLang="es-ES" sz="2000" i="1" dirty="0" err="1">
                <a:solidFill>
                  <a:srgbClr val="333333"/>
                </a:solidFill>
              </a:rPr>
              <a:t>cómo</a:t>
            </a:r>
            <a:r>
              <a:rPr lang="en-US" altLang="es-ES" sz="2000" i="1" dirty="0">
                <a:solidFill>
                  <a:srgbClr val="333333"/>
                </a:solidFill>
              </a:rPr>
              <a:t> </a:t>
            </a:r>
            <a:r>
              <a:rPr lang="en-US" altLang="es-ES" sz="2000" i="1" dirty="0" err="1">
                <a:solidFill>
                  <a:srgbClr val="333333"/>
                </a:solidFill>
              </a:rPr>
              <a:t>ajustar</a:t>
            </a:r>
            <a:r>
              <a:rPr lang="en-US" altLang="es-ES" sz="2000" i="1" dirty="0">
                <a:solidFill>
                  <a:srgbClr val="333333"/>
                </a:solidFill>
              </a:rPr>
              <a:t> FCS a los </a:t>
            </a:r>
            <a:r>
              <a:rPr lang="en-US" altLang="es-ES" sz="2000" i="1" dirty="0" err="1">
                <a:solidFill>
                  <a:srgbClr val="333333"/>
                </a:solidFill>
              </a:rPr>
              <a:t>valores</a:t>
            </a:r>
            <a:r>
              <a:rPr lang="en-US" altLang="es-ES" sz="2000" i="1" dirty="0">
                <a:solidFill>
                  <a:srgbClr val="333333"/>
                </a:solidFill>
              </a:rPr>
              <a:t> de un conductor </a:t>
            </a:r>
            <a:r>
              <a:rPr lang="en-US" altLang="es-ES" sz="2000" i="1" dirty="0" err="1">
                <a:solidFill>
                  <a:srgbClr val="333333"/>
                </a:solidFill>
              </a:rPr>
              <a:t>en</a:t>
            </a:r>
            <a:r>
              <a:rPr lang="en-US" altLang="es-ES" sz="2000" i="1" dirty="0">
                <a:solidFill>
                  <a:srgbClr val="333333"/>
                </a:solidFill>
              </a:rPr>
              <a:t> </a:t>
            </a:r>
            <a:r>
              <a:rPr lang="en-US" altLang="es-ES" sz="2000" i="1" dirty="0" err="1">
                <a:solidFill>
                  <a:srgbClr val="333333"/>
                </a:solidFill>
              </a:rPr>
              <a:t>concreto</a:t>
            </a:r>
            <a:r>
              <a:rPr lang="en-US" altLang="es-ES" sz="2000" i="1" dirty="0">
                <a:solidFill>
                  <a:srgbClr val="333333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3C5D8-1B35-484D-A595-7742F1E21975}"/>
              </a:ext>
            </a:extLst>
          </p:cNvPr>
          <p:cNvSpPr txBox="1"/>
          <p:nvPr/>
        </p:nvSpPr>
        <p:spPr>
          <a:xfrm>
            <a:off x="554022" y="268177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r>
              <a:rPr lang="en-US" altLang="es-ES" sz="2000" b="1" dirty="0">
                <a:solidFill>
                  <a:srgbClr val="333333"/>
                </a:solidFill>
              </a:rPr>
              <a:t>: </a:t>
            </a:r>
            <a:r>
              <a:rPr lang="en-US" altLang="es-ES" sz="2000" b="1" dirty="0" err="1">
                <a:solidFill>
                  <a:srgbClr val="333333"/>
                </a:solidFill>
              </a:rPr>
              <a:t>Ajuste</a:t>
            </a:r>
            <a:r>
              <a:rPr lang="en-US" altLang="es-ES" sz="2000" b="1" dirty="0">
                <a:solidFill>
                  <a:srgbClr val="333333"/>
                </a:solidFill>
              </a:rPr>
              <a:t> de FCS por </a:t>
            </a:r>
            <a:r>
              <a:rPr lang="en-US" altLang="es-ES" sz="2000" b="1" dirty="0" err="1">
                <a:solidFill>
                  <a:srgbClr val="333333"/>
                </a:solidFill>
              </a:rPr>
              <a:t>descenso</a:t>
            </a:r>
            <a:r>
              <a:rPr lang="en-US" altLang="es-ES" sz="2000" b="1" dirty="0">
                <a:solidFill>
                  <a:srgbClr val="333333"/>
                </a:solidFill>
              </a:rPr>
              <a:t> del </a:t>
            </a:r>
            <a:r>
              <a:rPr lang="en-US" altLang="es-ES" sz="2000" b="1" dirty="0" err="1">
                <a:solidFill>
                  <a:srgbClr val="333333"/>
                </a:solidFill>
              </a:rPr>
              <a:t>gradiente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9F09A5-0393-40EB-942A-959FD1FDA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545139"/>
              </p:ext>
            </p:extLst>
          </p:nvPr>
        </p:nvGraphicFramePr>
        <p:xfrm>
          <a:off x="554022" y="3763624"/>
          <a:ext cx="8035956" cy="8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E2A1681-433B-490B-A160-88E2FA3A9320}"/>
              </a:ext>
            </a:extLst>
          </p:cNvPr>
          <p:cNvSpPr/>
          <p:nvPr/>
        </p:nvSpPr>
        <p:spPr>
          <a:xfrm>
            <a:off x="628650" y="3281827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Método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375ED11-A273-450C-8B42-456C64EE3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755957"/>
              </p:ext>
            </p:extLst>
          </p:nvPr>
        </p:nvGraphicFramePr>
        <p:xfrm>
          <a:off x="554022" y="5399837"/>
          <a:ext cx="8035956" cy="891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C9E8002-028F-4B76-8543-AE075053459A}"/>
              </a:ext>
            </a:extLst>
          </p:cNvPr>
          <p:cNvSpPr/>
          <p:nvPr/>
        </p:nvSpPr>
        <p:spPr>
          <a:xfrm>
            <a:off x="628650" y="4918040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Limitaciones</a:t>
            </a:r>
          </a:p>
        </p:txBody>
      </p:sp>
    </p:spTree>
    <p:extLst>
      <p:ext uri="{BB962C8B-B14F-4D97-AF65-F5344CB8AC3E}">
        <p14:creationId xmlns:p14="http://schemas.microsoft.com/office/powerpoint/2010/main" val="100902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FCS como grafo computacional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3536694" y="1690689"/>
            <a:ext cx="4131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tres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subgrafos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Diagram 38">
                <a:extLst>
                  <a:ext uri="{FF2B5EF4-FFF2-40B4-BE49-F238E27FC236}">
                    <a16:creationId xmlns:a16="http://schemas.microsoft.com/office/drawing/2014/main" id="{FF775660-90B3-40C5-A839-4FA15A4D68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4948858"/>
                  </p:ext>
                </p:extLst>
              </p:nvPr>
            </p:nvGraphicFramePr>
            <p:xfrm>
              <a:off x="3536686" y="2090799"/>
              <a:ext cx="4131434" cy="415779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9" name="Diagram 38">
                <a:extLst>
                  <a:ext uri="{FF2B5EF4-FFF2-40B4-BE49-F238E27FC236}">
                    <a16:creationId xmlns:a16="http://schemas.microsoft.com/office/drawing/2014/main" id="{FF775660-90B3-40C5-A839-4FA15A4D68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84948858"/>
                  </p:ext>
                </p:extLst>
              </p:nvPr>
            </p:nvGraphicFramePr>
            <p:xfrm>
              <a:off x="3536686" y="2090799"/>
              <a:ext cx="4131434" cy="415779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4229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12439A0-9455-4A6C-9BCD-5EC9065F9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7269621"/>
              </p:ext>
            </p:extLst>
          </p:nvPr>
        </p:nvGraphicFramePr>
        <p:xfrm>
          <a:off x="2808182" y="2546913"/>
          <a:ext cx="5707168" cy="284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fuzzificación</a:t>
            </a:r>
            <a:r>
              <a:rPr lang="es-ES" dirty="0"/>
              <a:t>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2949340" y="1690689"/>
            <a:ext cx="542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dirty="0" err="1">
                <a:solidFill>
                  <a:srgbClr val="333333"/>
                </a:solidFill>
              </a:rPr>
              <a:t>Ejemplo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partición</a:t>
            </a:r>
            <a:endParaRPr lang="en-US" altLang="es-ES" dirty="0">
              <a:solidFill>
                <a:srgbClr val="333333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A4AC45-6696-480B-B900-FBFB70B69681}"/>
              </a:ext>
            </a:extLst>
          </p:cNvPr>
          <p:cNvGrpSpPr/>
          <p:nvPr/>
        </p:nvGrpSpPr>
        <p:grpSpPr>
          <a:xfrm>
            <a:off x="3137621" y="3855112"/>
            <a:ext cx="954000" cy="304699"/>
            <a:chOff x="2613466" y="3345180"/>
            <a:chExt cx="954000" cy="276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5344C2-53B0-4763-A678-6C9AE91000C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CD71FF-62BD-4C80-BE15-4E5491057EB9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9DF465-C86F-4F85-A23D-2F36F2E7FCE9}"/>
              </a:ext>
            </a:extLst>
          </p:cNvPr>
          <p:cNvGrpSpPr/>
          <p:nvPr/>
        </p:nvGrpSpPr>
        <p:grpSpPr>
          <a:xfrm>
            <a:off x="4128221" y="3855112"/>
            <a:ext cx="954000" cy="304699"/>
            <a:chOff x="2613466" y="3345180"/>
            <a:chExt cx="954000" cy="27699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ABFB9D-EDDE-415D-84B1-05000B10516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D1147B-EAFE-4B4D-A458-73F2A43E733B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648B00-1BE3-4648-8F35-E5E3C9144B4A}"/>
              </a:ext>
            </a:extLst>
          </p:cNvPr>
          <p:cNvGrpSpPr/>
          <p:nvPr/>
        </p:nvGrpSpPr>
        <p:grpSpPr>
          <a:xfrm>
            <a:off x="5111201" y="3855112"/>
            <a:ext cx="954000" cy="304699"/>
            <a:chOff x="2613466" y="3345180"/>
            <a:chExt cx="954000" cy="27699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FCD5B22-B196-4253-856F-FEE45F91697D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2716DB-0D4F-4165-BA5E-2AE40BD1A182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3DF079-1068-4E41-A7C2-13C9CCD2A6A1}"/>
              </a:ext>
            </a:extLst>
          </p:cNvPr>
          <p:cNvGrpSpPr/>
          <p:nvPr/>
        </p:nvGrpSpPr>
        <p:grpSpPr>
          <a:xfrm>
            <a:off x="6094181" y="3855112"/>
            <a:ext cx="954000" cy="304699"/>
            <a:chOff x="2613466" y="3345180"/>
            <a:chExt cx="954000" cy="27699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CF534B0-B86A-436F-875E-54AE1423BBCF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4EFA4C-60B1-447E-B112-BC794723D98B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F2229A8-4D6A-4A8F-972A-BF71143D23A0}"/>
              </a:ext>
            </a:extLst>
          </p:cNvPr>
          <p:cNvGrpSpPr/>
          <p:nvPr/>
        </p:nvGrpSpPr>
        <p:grpSpPr>
          <a:xfrm>
            <a:off x="7077161" y="3855112"/>
            <a:ext cx="954000" cy="304699"/>
            <a:chOff x="2613466" y="3345180"/>
            <a:chExt cx="954000" cy="27699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3E0B805-040D-4BBF-93D5-B56140DA8C6C}"/>
                </a:ext>
              </a:extLst>
            </p:cNvPr>
            <p:cNvCxnSpPr>
              <a:cxnSpLocks/>
            </p:cNvCxnSpPr>
            <p:nvPr/>
          </p:nvCxnSpPr>
          <p:spPr>
            <a:xfrm>
              <a:off x="2613466" y="3551055"/>
              <a:ext cx="954000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arrow" w="sm" len="sm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6D318D-0380-47DE-BE22-406348B2AC5A}"/>
                </a:ext>
              </a:extLst>
            </p:cNvPr>
            <p:cNvSpPr txBox="1"/>
            <p:nvPr/>
          </p:nvSpPr>
          <p:spPr>
            <a:xfrm>
              <a:off x="2915578" y="3345180"/>
              <a:ext cx="3497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</a:t>
              </a:r>
              <a:r>
                <a:rPr lang="es-E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s-E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A80F247-D04F-444A-82D7-E9B9EC175FD7}"/>
              </a:ext>
            </a:extLst>
          </p:cNvPr>
          <p:cNvSpPr txBox="1"/>
          <p:nvPr/>
        </p:nvSpPr>
        <p:spPr>
          <a:xfrm>
            <a:off x="2949340" y="5868191"/>
            <a:ext cx="542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 err="1">
                <a:solidFill>
                  <a:srgbClr val="333333"/>
                </a:solidFill>
              </a:rPr>
              <a:t>Cada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l-GR" altLang="es-ES" sz="2000" b="1" dirty="0">
                <a:solidFill>
                  <a:srgbClr val="333333"/>
                </a:solidFill>
              </a:rPr>
              <a:t>Δ</a:t>
            </a:r>
            <a:r>
              <a:rPr lang="es-ES" altLang="es-ES" sz="2000" b="1" dirty="0">
                <a:solidFill>
                  <a:srgbClr val="333333"/>
                </a:solidFill>
              </a:rPr>
              <a:t>i es una de las variables del grafo a ajustar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646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fuzzificación</a:t>
            </a:r>
            <a:r>
              <a:rPr lang="es-ES" dirty="0"/>
              <a:t> (II)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A2CBF-AB31-4141-AB2D-11A7D5ADB5C7}"/>
              </a:ext>
            </a:extLst>
          </p:cNvPr>
          <p:cNvSpPr txBox="1"/>
          <p:nvPr/>
        </p:nvSpPr>
        <p:spPr>
          <a:xfrm>
            <a:off x="3090498" y="1687695"/>
            <a:ext cx="542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dirty="0" err="1">
                <a:solidFill>
                  <a:srgbClr val="333333"/>
                </a:solidFill>
              </a:rPr>
              <a:t>Ejemplo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función</a:t>
            </a:r>
            <a:r>
              <a:rPr lang="en-US" altLang="es-ES" dirty="0">
                <a:solidFill>
                  <a:srgbClr val="333333"/>
                </a:solidFill>
              </a:rPr>
              <a:t> de </a:t>
            </a:r>
            <a:r>
              <a:rPr lang="en-US" altLang="es-ES" dirty="0" err="1">
                <a:solidFill>
                  <a:srgbClr val="333333"/>
                </a:solidFill>
              </a:rPr>
              <a:t>pertenencia</a:t>
            </a:r>
            <a:endParaRPr lang="en-US" altLang="es-ES" dirty="0">
              <a:solidFill>
                <a:srgbClr val="333333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80F247-D04F-444A-82D7-E9B9EC175FD7}"/>
              </a:ext>
            </a:extLst>
          </p:cNvPr>
          <p:cNvSpPr txBox="1"/>
          <p:nvPr/>
        </p:nvSpPr>
        <p:spPr>
          <a:xfrm>
            <a:off x="2804621" y="5020658"/>
            <a:ext cx="599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1600" i="1" dirty="0">
                <a:solidFill>
                  <a:srgbClr val="333333"/>
                </a:solidFill>
              </a:rPr>
              <a:t>Los </a:t>
            </a:r>
            <a:r>
              <a:rPr lang="en-US" altLang="es-ES" sz="1600" i="1" dirty="0" err="1">
                <a:solidFill>
                  <a:srgbClr val="333333"/>
                </a:solidFill>
              </a:rPr>
              <a:t>desplazamientos</a:t>
            </a:r>
            <a:r>
              <a:rPr lang="en-US" altLang="es-ES" sz="1600" i="1" dirty="0">
                <a:solidFill>
                  <a:srgbClr val="333333"/>
                </a:solidFill>
              </a:rPr>
              <a:t> </a:t>
            </a:r>
            <a:r>
              <a:rPr lang="el-GR" altLang="es-ES" sz="1600" i="1" dirty="0">
                <a:solidFill>
                  <a:srgbClr val="333333"/>
                </a:solidFill>
              </a:rPr>
              <a:t>Δ</a:t>
            </a:r>
            <a:r>
              <a:rPr lang="es-ES" altLang="es-ES" sz="1600" i="1" dirty="0">
                <a:solidFill>
                  <a:srgbClr val="333333"/>
                </a:solidFill>
              </a:rPr>
              <a:t>i de la partición son las variables en las funciones de pertenencia</a:t>
            </a:r>
            <a:endParaRPr lang="en-US" altLang="es-ES" sz="1600" i="1" dirty="0">
              <a:solidFill>
                <a:srgbClr val="333333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11FD9F-0BCF-4ED4-B119-F2BB81714CEC}"/>
              </a:ext>
            </a:extLst>
          </p:cNvPr>
          <p:cNvGrpSpPr/>
          <p:nvPr/>
        </p:nvGrpSpPr>
        <p:grpSpPr>
          <a:xfrm>
            <a:off x="2951085" y="3515759"/>
            <a:ext cx="5424853" cy="1182995"/>
            <a:chOff x="2951381" y="4011703"/>
            <a:chExt cx="5424853" cy="1182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F2CFB5FA-9B78-425E-B7F2-15772FB8E0EE}"/>
                    </a:ext>
                  </a:extLst>
                </p:cNvPr>
                <p:cNvSpPr/>
                <p:nvPr/>
              </p:nvSpPr>
              <p:spPr>
                <a:xfrm>
                  <a:off x="5886489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s-ES" sz="1200" i="1" dirty="0" smtClean="0">
                            <a:latin typeface="Cambria Math" panose="02040503050406030204" pitchFamily="18" charset="0"/>
                          </a:rPr>
                          <m:t>⁡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F2CFB5FA-9B78-425E-B7F2-15772FB8E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489" y="4794588"/>
                  <a:ext cx="532414" cy="40011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9BD85E30-CFE5-419D-85CA-0CE1428FA7FF}"/>
                    </a:ext>
                  </a:extLst>
                </p:cNvPr>
                <p:cNvSpPr/>
                <p:nvPr/>
              </p:nvSpPr>
              <p:spPr>
                <a:xfrm>
                  <a:off x="6864858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9BD85E30-CFE5-419D-85CA-0CE1428FA7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858" y="4794588"/>
                  <a:ext cx="532414" cy="40011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CFF628F1-10A5-4118-B294-3BC157C07F35}"/>
                    </a:ext>
                  </a:extLst>
                </p:cNvPr>
                <p:cNvSpPr/>
                <p:nvPr/>
              </p:nvSpPr>
              <p:spPr>
                <a:xfrm>
                  <a:off x="7843228" y="4794588"/>
                  <a:ext cx="533006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CFF628F1-10A5-4118-B294-3BC157C07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3228" y="4794588"/>
                  <a:ext cx="533006" cy="40011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F3CB069E-943D-4F27-9E4A-13FE4D2ED269}"/>
                    </a:ext>
                  </a:extLst>
                </p:cNvPr>
                <p:cNvSpPr/>
                <p:nvPr/>
              </p:nvSpPr>
              <p:spPr>
                <a:xfrm>
                  <a:off x="4908120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F3CB069E-943D-4F27-9E4A-13FE4D2ED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120" y="4794588"/>
                  <a:ext cx="532414" cy="40011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053EC2F-B56E-4CB3-94CE-1410201D06A9}"/>
                    </a:ext>
                  </a:extLst>
                </p:cNvPr>
                <p:cNvSpPr/>
                <p:nvPr/>
              </p:nvSpPr>
              <p:spPr>
                <a:xfrm>
                  <a:off x="3929751" y="4794588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6053EC2F-B56E-4CB3-94CE-1410201D06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751" y="4794588"/>
                  <a:ext cx="532414" cy="40011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C46C289-EAAB-47D0-9CD2-03237FABCE99}"/>
                    </a:ext>
                  </a:extLst>
                </p:cNvPr>
                <p:cNvSpPr/>
                <p:nvPr/>
              </p:nvSpPr>
              <p:spPr>
                <a:xfrm>
                  <a:off x="2951381" y="4794588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6C46C289-EAAB-47D0-9CD2-03237FABCE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381" y="4794588"/>
                  <a:ext cx="532414" cy="40011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46BE4416-8E83-407B-BF5F-B4A139CC316C}"/>
                    </a:ext>
                  </a:extLst>
                </p:cNvPr>
                <p:cNvSpPr/>
                <p:nvPr/>
              </p:nvSpPr>
              <p:spPr>
                <a:xfrm>
                  <a:off x="3929751" y="4019621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46BE4416-8E83-407B-BF5F-B4A139CC31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751" y="4019621"/>
                  <a:ext cx="532414" cy="40011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42AE7BE5-495D-4339-B6FA-026F508F4EE7}"/>
                    </a:ext>
                  </a:extLst>
                </p:cNvPr>
                <p:cNvSpPr/>
                <p:nvPr/>
              </p:nvSpPr>
              <p:spPr>
                <a:xfrm>
                  <a:off x="4908120" y="4019621"/>
                  <a:ext cx="532414" cy="400110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42AE7BE5-495D-4339-B6FA-026F508F4E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8120" y="4019621"/>
                  <a:ext cx="532414" cy="400110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2A28AE3-B291-4A2E-81DD-7FD98AFF3065}"/>
                    </a:ext>
                  </a:extLst>
                </p:cNvPr>
                <p:cNvSpPr/>
                <p:nvPr/>
              </p:nvSpPr>
              <p:spPr>
                <a:xfrm>
                  <a:off x="5886489" y="4019621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32A28AE3-B291-4A2E-81DD-7FD98AFF30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489" y="4019621"/>
                  <a:ext cx="532414" cy="40011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E3B729E-689B-4CE9-A673-65429F05175B}"/>
                    </a:ext>
                  </a:extLst>
                </p:cNvPr>
                <p:cNvSpPr/>
                <p:nvPr/>
              </p:nvSpPr>
              <p:spPr>
                <a:xfrm>
                  <a:off x="6864858" y="4011703"/>
                  <a:ext cx="532414" cy="400110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s-ES" sz="1200" dirty="0"/>
                </a:p>
              </p:txBody>
            </p:sp>
          </mc:Choice>
          <mc:Fallback xmlns=""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FE3B729E-689B-4CE9-A673-65429F0517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858" y="4011703"/>
                  <a:ext cx="532414" cy="40011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9BD2BC8-C997-45D9-8E59-9396EA23E5C0}"/>
                </a:ext>
              </a:extLst>
            </p:cNvPr>
            <p:cNvCxnSpPr>
              <a:stCxn id="55" idx="3"/>
              <a:endCxn id="54" idx="1"/>
            </p:cNvCxnSpPr>
            <p:nvPr/>
          </p:nvCxnSpPr>
          <p:spPr>
            <a:xfrm>
              <a:off x="3483795" y="4994643"/>
              <a:ext cx="445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AD3AEA-4AC3-468F-B740-5CE54AE94F46}"/>
                </a:ext>
              </a:extLst>
            </p:cNvPr>
            <p:cNvCxnSpPr>
              <a:stCxn id="54" idx="3"/>
              <a:endCxn id="53" idx="1"/>
            </p:cNvCxnSpPr>
            <p:nvPr/>
          </p:nvCxnSpPr>
          <p:spPr>
            <a:xfrm>
              <a:off x="4462165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5A94568-8099-49A6-9583-2184EC2581C1}"/>
                </a:ext>
              </a:extLst>
            </p:cNvPr>
            <p:cNvCxnSpPr>
              <a:stCxn id="53" idx="3"/>
              <a:endCxn id="50" idx="1"/>
            </p:cNvCxnSpPr>
            <p:nvPr/>
          </p:nvCxnSpPr>
          <p:spPr>
            <a:xfrm>
              <a:off x="5440534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FA50598-57EE-44E2-9E98-957DA614CB4A}"/>
                </a:ext>
              </a:extLst>
            </p:cNvPr>
            <p:cNvCxnSpPr>
              <a:stCxn id="50" idx="3"/>
              <a:endCxn id="51" idx="1"/>
            </p:cNvCxnSpPr>
            <p:nvPr/>
          </p:nvCxnSpPr>
          <p:spPr>
            <a:xfrm>
              <a:off x="6418903" y="4994643"/>
              <a:ext cx="4459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F7F514-BE69-43EC-A875-CB51F524998C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>
              <a:off x="7397272" y="4994643"/>
              <a:ext cx="4459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364D109-E999-4C39-95F3-A6DA25253314}"/>
                </a:ext>
              </a:extLst>
            </p:cNvPr>
            <p:cNvCxnSpPr>
              <a:stCxn id="59" idx="2"/>
              <a:endCxn id="51" idx="0"/>
            </p:cNvCxnSpPr>
            <p:nvPr/>
          </p:nvCxnSpPr>
          <p:spPr>
            <a:xfrm>
              <a:off x="7131065" y="4411813"/>
              <a:ext cx="0" cy="382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79471B2-1DF6-4969-A69A-B3E785833392}"/>
                </a:ext>
              </a:extLst>
            </p:cNvPr>
            <p:cNvCxnSpPr>
              <a:stCxn id="58" idx="2"/>
              <a:endCxn id="50" idx="0"/>
            </p:cNvCxnSpPr>
            <p:nvPr/>
          </p:nvCxnSpPr>
          <p:spPr>
            <a:xfrm>
              <a:off x="6152696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FE3190A-BFC4-4AB7-9F00-4C80658DF0F9}"/>
                </a:ext>
              </a:extLst>
            </p:cNvPr>
            <p:cNvCxnSpPr>
              <a:stCxn id="57" idx="2"/>
              <a:endCxn id="53" idx="0"/>
            </p:cNvCxnSpPr>
            <p:nvPr/>
          </p:nvCxnSpPr>
          <p:spPr>
            <a:xfrm>
              <a:off x="5174327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82E2EC4-1567-47F7-A567-16C8289CA4EB}"/>
                </a:ext>
              </a:extLst>
            </p:cNvPr>
            <p:cNvCxnSpPr>
              <a:stCxn id="56" idx="2"/>
              <a:endCxn id="54" idx="0"/>
            </p:cNvCxnSpPr>
            <p:nvPr/>
          </p:nvCxnSpPr>
          <p:spPr>
            <a:xfrm>
              <a:off x="4195958" y="4419731"/>
              <a:ext cx="0" cy="374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EDA884-0275-4E41-ABA4-82C682F74548}"/>
                  </a:ext>
                </a:extLst>
              </p:cNvPr>
              <p:cNvSpPr txBox="1"/>
              <p:nvPr/>
            </p:nvSpPr>
            <p:spPr>
              <a:xfrm>
                <a:off x="4388261" y="2338813"/>
                <a:ext cx="2829301" cy="602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ES" dirty="0">
                    <a:ea typeface="Cambria Math" panose="02040503050406030204" pitchFamily="18" charset="0"/>
                  </a:rPr>
                  <a:t>Línea ascendente:</a:t>
                </a:r>
                <a:b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box>
                                <m:box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𝑑𝑏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EDA884-0275-4E41-ABA4-82C682F74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261" y="2338813"/>
                <a:ext cx="2829301" cy="602088"/>
              </a:xfrm>
              <a:prstGeom prst="rect">
                <a:avLst/>
              </a:prstGeom>
              <a:blipFill>
                <a:blip r:embed="rId13"/>
                <a:stretch>
                  <a:fillRect l="-2371" t="-13265" r="-1724" b="-122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FD0D66AD-C792-4370-8738-CE524AA84171}"/>
              </a:ext>
            </a:extLst>
          </p:cNvPr>
          <p:cNvSpPr txBox="1"/>
          <p:nvPr/>
        </p:nvSpPr>
        <p:spPr>
          <a:xfrm>
            <a:off x="2804621" y="5863870"/>
            <a:ext cx="5996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Todas las funciones de una partición dependen entre sí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8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inferencia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2A2CBF-AB31-4141-AB2D-11A7D5ADB5C7}"/>
                  </a:ext>
                </a:extLst>
              </p:cNvPr>
              <p:cNvSpPr txBox="1"/>
              <p:nvPr/>
            </p:nvSpPr>
            <p:spPr>
              <a:xfrm>
                <a:off x="3536694" y="1690689"/>
                <a:ext cx="4131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s-ES" sz="2000" b="1" dirty="0">
                    <a:solidFill>
                      <a:srgbClr val="333333"/>
                    </a:solidFill>
                  </a:rPr>
                  <a:t>Entradas: </a:t>
                </a:r>
                <a14:m>
                  <m:oMath xmlns:m="http://schemas.openxmlformats.org/officeDocument/2006/math">
                    <m:r>
                      <a:rPr lang="es-ES" altLang="es-ES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s-ES" altLang="es-ES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s-ES" altLang="es-ES" sz="20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s-ES" altLang="es-ES" sz="2000" b="1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br>
                  <a:rPr lang="es-ES" altLang="es-ES" sz="2000" b="1" dirty="0">
                    <a:solidFill>
                      <a:srgbClr val="333333"/>
                    </a:solidFill>
                  </a:rPr>
                </a:br>
                <a:r>
                  <a:rPr lang="es-ES" altLang="es-ES" sz="2000" dirty="0">
                    <a:solidFill>
                      <a:srgbClr val="333333"/>
                    </a:solidFill>
                  </a:rPr>
                  <a:t>Donde:</a:t>
                </a:r>
                <a:endParaRPr lang="en-US" altLang="es-ES" sz="20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2A2CBF-AB31-4141-AB2D-11A7D5ADB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694" y="1690689"/>
                <a:ext cx="4131458" cy="707886"/>
              </a:xfrm>
              <a:prstGeom prst="rect">
                <a:avLst/>
              </a:prstGeom>
              <a:blipFill>
                <a:blip r:embed="rId2"/>
                <a:stretch>
                  <a:fillRect t="-50862" b="-370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77859EB-54E5-41D1-B9CF-A663BEB358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513200"/>
                  </p:ext>
                </p:extLst>
              </p:nvPr>
            </p:nvGraphicFramePr>
            <p:xfrm>
              <a:off x="2953911" y="2494002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777859EB-54E5-41D1-B9CF-A663BEB358F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513200"/>
                  </p:ext>
                </p:extLst>
              </p:nvPr>
            </p:nvGraphicFramePr>
            <p:xfrm>
              <a:off x="2953911" y="2494002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/>
              <p:nvPr/>
            </p:nvSpPr>
            <p:spPr>
              <a:xfrm>
                <a:off x="2589360" y="3367147"/>
                <a:ext cx="6075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altLang="es-ES" sz="2000" dirty="0">
                    <a:solidFill>
                      <a:srgbClr val="333333"/>
                    </a:solidFill>
                  </a:rPr>
                  <a:t>Representaremos las reglas como matriz </a:t>
                </a:r>
                <a14:m>
                  <m:oMath xmlns:m="http://schemas.openxmlformats.org/officeDocument/2006/math">
                    <m:r>
                      <a:rPr lang="es-ES" altLang="es-ES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altLang="es-ES" sz="2000" dirty="0">
                    <a:solidFill>
                      <a:srgbClr val="333333"/>
                    </a:solidFill>
                  </a:rPr>
                  <a:t>-dimensional</a:t>
                </a:r>
                <a:endParaRPr lang="en-US" altLang="es-ES" sz="20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60" y="3367147"/>
                <a:ext cx="6075029" cy="400110"/>
              </a:xfrm>
              <a:prstGeom prst="rect">
                <a:avLst/>
              </a:prstGeom>
              <a:blipFill>
                <a:blip r:embed="rId1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404490"/>
                  </p:ext>
                </p:extLst>
              </p:nvPr>
            </p:nvGraphicFramePr>
            <p:xfrm>
              <a:off x="2589360" y="3826697"/>
              <a:ext cx="6096000" cy="11364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947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8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404490"/>
                  </p:ext>
                </p:extLst>
              </p:nvPr>
            </p:nvGraphicFramePr>
            <p:xfrm>
              <a:off x="2589360" y="3826697"/>
              <a:ext cx="6096000" cy="113641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94739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r="-300800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99602" r="-199602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200400" r="-100400" b="-2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300400" r="-400" b="-21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t="-104839" r="-3008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t="-208197" r="-30080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4F7E56D-AE00-4E1F-9609-1B771FA908B2}"/>
              </a:ext>
            </a:extLst>
          </p:cNvPr>
          <p:cNvSpPr txBox="1"/>
          <p:nvPr/>
        </p:nvSpPr>
        <p:spPr>
          <a:xfrm>
            <a:off x="2589360" y="6126808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Una matriz por conjunto borroso de salida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1858953"/>
                  </p:ext>
                </p:extLst>
              </p:nvPr>
            </p:nvGraphicFramePr>
            <p:xfrm>
              <a:off x="2953910" y="5156103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 xmlns="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1858953"/>
                  </p:ext>
                </p:extLst>
              </p:nvPr>
            </p:nvGraphicFramePr>
            <p:xfrm>
              <a:off x="2953910" y="5156103"/>
              <a:ext cx="5297023" cy="77771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2437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</a:t>
            </a:r>
            <a:r>
              <a:rPr lang="es-ES"/>
              <a:t>inferencia (II</a:t>
            </a:r>
            <a:r>
              <a:rPr lang="es-E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/>
              <p:nvPr/>
            </p:nvSpPr>
            <p:spPr>
              <a:xfrm>
                <a:off x="2589354" y="2696529"/>
                <a:ext cx="6075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6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es-ES" sz="16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2D1789-888D-4CB1-98CB-AD2C416A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54" y="2696529"/>
                <a:ext cx="607502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50341"/>
                  </p:ext>
                </p:extLst>
              </p:nvPr>
            </p:nvGraphicFramePr>
            <p:xfrm>
              <a:off x="2589360" y="1690689"/>
              <a:ext cx="6096000" cy="10058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252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05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055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ES" sz="16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C5E470A-5E13-4178-B854-DFD62BE59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650341"/>
                  </p:ext>
                </p:extLst>
              </p:nvPr>
            </p:nvGraphicFramePr>
            <p:xfrm>
              <a:off x="2589360" y="1690689"/>
              <a:ext cx="6096000" cy="10058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1818" r="-300800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1818" r="-199602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1818" r="-100400" b="-2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1818" r="-400" b="-2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100000" r="-3008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100000" r="-199602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100000" r="-1004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100000" r="-400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t="-203636" r="-3008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99602" t="-203636" r="-199602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200400" t="-203636" r="-100400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300400" t="-203636" r="-400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7E56D-AE00-4E1F-9609-1B771FA908B2}"/>
                  </a:ext>
                </a:extLst>
              </p:cNvPr>
              <p:cNvSpPr txBox="1"/>
              <p:nvPr/>
            </p:nvSpPr>
            <p:spPr>
              <a:xfrm>
                <a:off x="2589360" y="6126808"/>
                <a:ext cx="609600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altLang="es-ES" sz="2000" b="1" dirty="0">
                    <a:solidFill>
                      <a:srgbClr val="333333"/>
                    </a:solidFill>
                  </a:rPr>
                  <a:t>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𝑖𝑗𝑘𝑚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333333"/>
                    </a:solidFill>
                  </a:rPr>
                  <a:t> es una variable a </a:t>
                </a:r>
                <a:r>
                  <a:rPr lang="en-US" sz="2000" b="1" dirty="0" err="1">
                    <a:solidFill>
                      <a:srgbClr val="333333"/>
                    </a:solidFill>
                  </a:rPr>
                  <a:t>ajustar</a:t>
                </a:r>
                <a:endParaRPr lang="es-E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F7E56D-AE00-4E1F-9609-1B771FA90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60" y="6126808"/>
                <a:ext cx="6096000" cy="424796"/>
              </a:xfrm>
              <a:prstGeom prst="rect">
                <a:avLst/>
              </a:prstGeom>
              <a:blipFill>
                <a:blip r:embed="rId5"/>
                <a:stretch>
                  <a:fillRect t="-5714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3865559"/>
                  </p:ext>
                </p:extLst>
              </p:nvPr>
            </p:nvGraphicFramePr>
            <p:xfrm>
              <a:off x="2599848" y="4618289"/>
              <a:ext cx="6095996" cy="12609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63CE4EBD-CB22-46C8-850A-2946089BAD8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3865559"/>
                  </p:ext>
                </p:extLst>
              </p:nvPr>
            </p:nvGraphicFramePr>
            <p:xfrm>
              <a:off x="2599848" y="4618289"/>
              <a:ext cx="6095996" cy="126097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94F9FA-5E42-42D3-9644-0A088CC53F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655294"/>
                  </p:ext>
                </p:extLst>
              </p:nvPr>
            </p:nvGraphicFramePr>
            <p:xfrm>
              <a:off x="2589360" y="3404989"/>
              <a:ext cx="6096000" cy="101994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4938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𝑾𝒐𝒌</m:t>
                                </m:r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𝟏𝟑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282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1221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1321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2822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1122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1222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latin typeface="Cambria Math" panose="02040503050406030204" pitchFamily="18" charset="0"/>
                                      </a:rPr>
                                      <m:t>1322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5894F9FA-5E42-42D3-9644-0A088CC53F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2655294"/>
                  </p:ext>
                </p:extLst>
              </p:nvPr>
            </p:nvGraphicFramePr>
            <p:xfrm>
              <a:off x="2589360" y="3404989"/>
              <a:ext cx="6096000" cy="1019942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8741656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971363466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19690603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195653632"/>
                        </a:ext>
                      </a:extLst>
                    </a:gridCol>
                  </a:tblGrid>
                  <a:tr h="34938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r="-300800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99602" r="-199602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200400" r="-100400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300400" r="-400" b="-19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6510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t="-105455" r="-300800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99602" t="-105455" r="-199602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200400" t="-105455" r="-100400" b="-10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300400" t="-105455" r="-400" b="-10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89272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t="-205455" r="-3008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99602" t="-205455" r="-199602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200400" t="-205455" r="-100400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5"/>
                          <a:stretch>
                            <a:fillRect l="-300400" t="-205455" r="-400" b="-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573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E2A0F0-2A27-4236-98F1-D49FAC174767}"/>
                  </a:ext>
                </a:extLst>
              </p:cNvPr>
              <p:cNvSpPr txBox="1"/>
              <p:nvPr/>
            </p:nvSpPr>
            <p:spPr>
              <a:xfrm>
                <a:off x="2589354" y="3008558"/>
                <a:ext cx="6075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600" b="1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altLang="es-ES" sz="1600" b="1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E2A0F0-2A27-4236-98F1-D49FAC174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354" y="3008558"/>
                <a:ext cx="6075029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725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 de </a:t>
            </a:r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AB1B80-8012-466F-B90D-3C7FCA93438B}"/>
              </a:ext>
            </a:extLst>
          </p:cNvPr>
          <p:cNvSpPr/>
          <p:nvPr/>
        </p:nvSpPr>
        <p:spPr>
          <a:xfrm>
            <a:off x="628650" y="3657695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Inferencia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69C-DC18-4112-80EF-E01AD01FF617}"/>
              </a:ext>
            </a:extLst>
          </p:cNvPr>
          <p:cNvSpPr/>
          <p:nvPr/>
        </p:nvSpPr>
        <p:spPr>
          <a:xfrm>
            <a:off x="628650" y="2546913"/>
            <a:ext cx="1694329" cy="6275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Fuzzificación</a:t>
            </a:r>
            <a:endParaRPr lang="es-E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64991-6465-4999-881E-49C87817FBBE}"/>
              </a:ext>
            </a:extLst>
          </p:cNvPr>
          <p:cNvSpPr/>
          <p:nvPr/>
        </p:nvSpPr>
        <p:spPr>
          <a:xfrm>
            <a:off x="628650" y="4768477"/>
            <a:ext cx="1694329" cy="627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Defuzzificación</a:t>
            </a:r>
            <a:endParaRPr lang="es-E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675C6-2216-4D07-BF7C-2FF0C74A0C82}"/>
              </a:ext>
            </a:extLst>
          </p:cNvPr>
          <p:cNvSpPr txBox="1"/>
          <p:nvPr/>
        </p:nvSpPr>
        <p:spPr>
          <a:xfrm>
            <a:off x="1062879" y="5879259"/>
            <a:ext cx="8258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14C76-4C2A-459C-B562-0C8CE2DFC532}"/>
              </a:ext>
            </a:extLst>
          </p:cNvPr>
          <p:cNvSpPr txBox="1"/>
          <p:nvPr/>
        </p:nvSpPr>
        <p:spPr>
          <a:xfrm>
            <a:off x="1135815" y="1690689"/>
            <a:ext cx="6799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input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898F3D-CB90-4B6F-8EE7-5E775CF87260}"/>
              </a:ext>
            </a:extLst>
          </p:cNvPr>
          <p:cNvCxnSpPr>
            <a:stCxn id="21" idx="2"/>
            <a:endCxn id="11" idx="0"/>
          </p:cNvCxnSpPr>
          <p:nvPr/>
        </p:nvCxnSpPr>
        <p:spPr>
          <a:xfrm>
            <a:off x="1475812" y="2060021"/>
            <a:ext cx="3" cy="48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635C5D1-73CF-4EC7-8561-01830296BAC0}"/>
              </a:ext>
            </a:extLst>
          </p:cNvPr>
          <p:cNvCxnSpPr>
            <a:stCxn id="14" idx="2"/>
            <a:endCxn id="20" idx="0"/>
          </p:cNvCxnSpPr>
          <p:nvPr/>
        </p:nvCxnSpPr>
        <p:spPr>
          <a:xfrm flipH="1">
            <a:off x="1475813" y="5396007"/>
            <a:ext cx="2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6609682-0619-43FA-A8BE-43D6CF2D77A3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1475815" y="3174443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A94DD4-A2A8-4525-9F49-BCD68060D5C9}"/>
              </a:ext>
            </a:extLst>
          </p:cNvPr>
          <p:cNvCxnSpPr>
            <a:stCxn id="3" idx="2"/>
            <a:endCxn id="14" idx="0"/>
          </p:cNvCxnSpPr>
          <p:nvPr/>
        </p:nvCxnSpPr>
        <p:spPr>
          <a:xfrm>
            <a:off x="1475815" y="4285225"/>
            <a:ext cx="0" cy="48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5309F0D-B861-489C-BEE6-FF1281D9A298}"/>
              </a:ext>
            </a:extLst>
          </p:cNvPr>
          <p:cNvSpPr txBox="1"/>
          <p:nvPr/>
        </p:nvSpPr>
        <p:spPr>
          <a:xfrm>
            <a:off x="1035851" y="3274056"/>
            <a:ext cx="8799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28338-B734-4044-A9BF-67D2E3A6AC11}"/>
              </a:ext>
            </a:extLst>
          </p:cNvPr>
          <p:cNvSpPr txBox="1"/>
          <p:nvPr/>
        </p:nvSpPr>
        <p:spPr>
          <a:xfrm>
            <a:off x="988562" y="4388351"/>
            <a:ext cx="9744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E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Fuzzy</a:t>
            </a:r>
            <a:r>
              <a:rPr lang="es-E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9B195C3B-043C-429F-869D-1BA050E109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5403201"/>
                  </p:ext>
                </p:extLst>
              </p:nvPr>
            </p:nvGraphicFramePr>
            <p:xfrm>
              <a:off x="2830144" y="1690689"/>
              <a:ext cx="5685170" cy="17383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9B195C3B-043C-429F-869D-1BA050E109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5403201"/>
                  </p:ext>
                </p:extLst>
              </p:nvPr>
            </p:nvGraphicFramePr>
            <p:xfrm>
              <a:off x="2830144" y="1690689"/>
              <a:ext cx="5685170" cy="17383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F688A-54C3-440C-88E0-FC0BA8E881A1}"/>
                  </a:ext>
                </a:extLst>
              </p:cNvPr>
              <p:cNvSpPr txBox="1"/>
              <p:nvPr/>
            </p:nvSpPr>
            <p:spPr>
              <a:xfrm>
                <a:off x="4234765" y="3551055"/>
                <a:ext cx="2875923" cy="883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F688A-54C3-440C-88E0-FC0BA8E8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765" y="3551055"/>
                <a:ext cx="2875923" cy="8835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Diagram 17">
                <a:extLst>
                  <a:ext uri="{FF2B5EF4-FFF2-40B4-BE49-F238E27FC236}">
                    <a16:creationId xmlns:a16="http://schemas.microsoft.com/office/drawing/2014/main" id="{859B97BE-D637-4A71-837E-97ABE9BE6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7919930"/>
                  </p:ext>
                </p:extLst>
              </p:nvPr>
            </p:nvGraphicFramePr>
            <p:xfrm>
              <a:off x="2927181" y="4556686"/>
              <a:ext cx="5491093" cy="132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18" name="Diagram 17">
                <a:extLst>
                  <a:ext uri="{FF2B5EF4-FFF2-40B4-BE49-F238E27FC236}">
                    <a16:creationId xmlns:a16="http://schemas.microsoft.com/office/drawing/2014/main" id="{859B97BE-D637-4A71-837E-97ABE9BE6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7919930"/>
                  </p:ext>
                </p:extLst>
              </p:nvPr>
            </p:nvGraphicFramePr>
            <p:xfrm>
              <a:off x="2927181" y="4556686"/>
              <a:ext cx="5491093" cy="132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49CD053-0195-46F0-BB40-37F5421D6C42}"/>
              </a:ext>
            </a:extLst>
          </p:cNvPr>
          <p:cNvSpPr txBox="1"/>
          <p:nvPr/>
        </p:nvSpPr>
        <p:spPr>
          <a:xfrm>
            <a:off x="2589360" y="6126808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No se requiere del ajuste de ninguna variable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9615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 modelo longitudinal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814EA5E-DEEB-4EA5-A9B2-1248023C1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746467"/>
              </p:ext>
            </p:extLst>
          </p:nvPr>
        </p:nvGraphicFramePr>
        <p:xfrm>
          <a:off x="628649" y="1585540"/>
          <a:ext cx="7886700" cy="1511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A68671C1-ADEF-4235-991A-7C38EF67C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290595"/>
            <a:ext cx="3527852" cy="2694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285472"/>
                  </p:ext>
                </p:extLst>
              </p:nvPr>
            </p:nvGraphicFramePr>
            <p:xfrm>
              <a:off x="4573189" y="3428999"/>
              <a:ext cx="3942160" cy="2057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429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4285472"/>
                  </p:ext>
                </p:extLst>
              </p:nvPr>
            </p:nvGraphicFramePr>
            <p:xfrm>
              <a:off x="4573189" y="3428999"/>
              <a:ext cx="3942160" cy="2057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4290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205357" r="-533010" b="-3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305357" r="-533010" b="-2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0,060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398246" r="-533010" b="-1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4290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9"/>
                          <a:stretch>
                            <a:fillRect l="-971" t="-507143" r="-533010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0,058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CB186C-0C35-4E61-B059-FE05B6384666}"/>
              </a:ext>
            </a:extLst>
          </p:cNvPr>
          <p:cNvSpPr txBox="1"/>
          <p:nvPr/>
        </p:nvSpPr>
        <p:spPr>
          <a:xfrm>
            <a:off x="1303369" y="6049221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comportamiento longitudinal se modeliza mejor con MLP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E43F9-33DE-40F5-83F7-A4B48E73C386}"/>
              </a:ext>
            </a:extLst>
          </p:cNvPr>
          <p:cNvSpPr/>
          <p:nvPr/>
        </p:nvSpPr>
        <p:spPr>
          <a:xfrm>
            <a:off x="2313992" y="5685453"/>
            <a:ext cx="895739" cy="2177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8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longitudinal específico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029994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0,059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9029994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100595" t="-107692" r="-20178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01796" t="-107692" r="-10299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7692" r="-23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204545" r="-301786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0,059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0,070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309231" r="-301786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409231" r="-301786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0,057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90396D-AC55-4821-A88E-62099653BD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383704"/>
              </p:ext>
            </p:extLst>
          </p:nvPr>
        </p:nvGraphicFramePr>
        <p:xfrm>
          <a:off x="4919241" y="2443043"/>
          <a:ext cx="3594917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6BF2A3-A140-4316-8D13-28EAD89ED4A2}"/>
              </a:ext>
            </a:extLst>
          </p:cNvPr>
          <p:cNvSpPr txBox="1"/>
          <p:nvPr/>
        </p:nvSpPr>
        <p:spPr>
          <a:xfrm>
            <a:off x="1303370" y="4891753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error de los modelos es menor en su recorrido de prueba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1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Modelo lateral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03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EF7C-1DA3-43DF-BC90-1A2F24F2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lateral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A603D-5F36-4264-A979-06C8795E0FC9}"/>
              </a:ext>
            </a:extLst>
          </p:cNvPr>
          <p:cNvSpPr txBox="1"/>
          <p:nvPr/>
        </p:nvSpPr>
        <p:spPr>
          <a:xfrm>
            <a:off x="554022" y="166379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Perceptron </a:t>
            </a:r>
            <a:r>
              <a:rPr lang="en-US" altLang="es-ES" sz="2000" b="1" dirty="0" err="1">
                <a:solidFill>
                  <a:srgbClr val="333333"/>
                </a:solidFill>
              </a:rPr>
              <a:t>multicapa</a:t>
            </a:r>
            <a:r>
              <a:rPr lang="en-US" altLang="es-ES" sz="2000" b="1" dirty="0">
                <a:solidFill>
                  <a:srgbClr val="333333"/>
                </a:solidFill>
              </a:rPr>
              <a:t> (MLP) y red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convolución</a:t>
            </a:r>
            <a:r>
              <a:rPr lang="en-US" altLang="es-ES" sz="2000" b="1" dirty="0">
                <a:solidFill>
                  <a:srgbClr val="333333"/>
                </a:solidFill>
              </a:rPr>
              <a:t> (CNN)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como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propuesta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89F09A5-0393-40EB-942A-959FD1FDA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60948"/>
              </p:ext>
            </p:extLst>
          </p:nvPr>
        </p:nvGraphicFramePr>
        <p:xfrm>
          <a:off x="554022" y="2808866"/>
          <a:ext cx="8035956" cy="3684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E2A1681-433B-490B-A160-88E2FA3A9320}"/>
              </a:ext>
            </a:extLst>
          </p:cNvPr>
          <p:cNvSpPr/>
          <p:nvPr/>
        </p:nvSpPr>
        <p:spPr>
          <a:xfrm>
            <a:off x="628650" y="2327069"/>
            <a:ext cx="7886700" cy="355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Retos</a:t>
            </a:r>
          </a:p>
        </p:txBody>
      </p:sp>
    </p:spTree>
    <p:extLst>
      <p:ext uri="{BB962C8B-B14F-4D97-AF65-F5344CB8AC3E}">
        <p14:creationId xmlns:p14="http://schemas.microsoft.com/office/powerpoint/2010/main" val="145005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B42B85D-25AE-4A04-92B7-47F7B7621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220" y="1711797"/>
            <a:ext cx="3839558" cy="172631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Mapa de profundidad</a:t>
            </a:r>
          </a:p>
        </p:txBody>
      </p:sp>
      <p:pic>
        <p:nvPicPr>
          <p:cNvPr id="11" name="Picture 10" descr="A car parked in a parking lot&#10;&#10;Description generated with very high confidence">
            <a:extLst>
              <a:ext uri="{FF2B5EF4-FFF2-40B4-BE49-F238E27FC236}">
                <a16:creationId xmlns:a16="http://schemas.microsoft.com/office/drawing/2014/main" id="{4A9D2938-A6EF-487B-AC25-411676A21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57" y="2237945"/>
            <a:ext cx="1920084" cy="127487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293373-7851-41F1-A559-D8B7622CA8F9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343611" y="2033638"/>
            <a:ext cx="3228388" cy="2043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FEA7B5-ED21-4F7B-92E4-36AD7105167E}"/>
              </a:ext>
            </a:extLst>
          </p:cNvPr>
          <p:cNvCxnSpPr>
            <a:stCxn id="11" idx="0"/>
          </p:cNvCxnSpPr>
          <p:nvPr/>
        </p:nvCxnSpPr>
        <p:spPr>
          <a:xfrm flipH="1">
            <a:off x="1343611" y="2237945"/>
            <a:ext cx="3228388" cy="1923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94737C-39C9-4E37-8B74-731AE89C75C5}"/>
              </a:ext>
            </a:extLst>
          </p:cNvPr>
          <p:cNvCxnSpPr>
            <a:stCxn id="11" idx="0"/>
          </p:cNvCxnSpPr>
          <p:nvPr/>
        </p:nvCxnSpPr>
        <p:spPr>
          <a:xfrm flipH="1">
            <a:off x="1399595" y="2237945"/>
            <a:ext cx="3172404" cy="94061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4F1624-AFC8-49EE-8FF6-DE83802CEC52}"/>
              </a:ext>
            </a:extLst>
          </p:cNvPr>
          <p:cNvCxnSpPr>
            <a:stCxn id="11" idx="0"/>
          </p:cNvCxnSpPr>
          <p:nvPr/>
        </p:nvCxnSpPr>
        <p:spPr>
          <a:xfrm flipH="1">
            <a:off x="3097767" y="2237945"/>
            <a:ext cx="1474232" cy="13364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6AEBF0-EDB9-47FF-AA74-B4DF97A86A60}"/>
              </a:ext>
            </a:extLst>
          </p:cNvPr>
          <p:cNvCxnSpPr/>
          <p:nvPr/>
        </p:nvCxnSpPr>
        <p:spPr>
          <a:xfrm>
            <a:off x="4571999" y="2263743"/>
            <a:ext cx="0" cy="14307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D70D1E-3003-4E4C-98BB-3E93805148A6}"/>
              </a:ext>
            </a:extLst>
          </p:cNvPr>
          <p:cNvCxnSpPr>
            <a:stCxn id="11" idx="0"/>
          </p:cNvCxnSpPr>
          <p:nvPr/>
        </p:nvCxnSpPr>
        <p:spPr>
          <a:xfrm>
            <a:off x="4571999" y="2237945"/>
            <a:ext cx="1555103" cy="13798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48DF84-4F25-49AC-B779-446738ADE8CF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4571999" y="2237945"/>
            <a:ext cx="2836505" cy="10589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9DAACF6-B732-443E-A109-3499DE5C2338}"/>
              </a:ext>
            </a:extLst>
          </p:cNvPr>
          <p:cNvCxnSpPr>
            <a:stCxn id="11" idx="0"/>
          </p:cNvCxnSpPr>
          <p:nvPr/>
        </p:nvCxnSpPr>
        <p:spPr>
          <a:xfrm>
            <a:off x="4571999" y="2237945"/>
            <a:ext cx="3029340" cy="3464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F17366-1168-44D5-98C5-C947B48A23A7}"/>
              </a:ext>
            </a:extLst>
          </p:cNvPr>
          <p:cNvCxnSpPr/>
          <p:nvPr/>
        </p:nvCxnSpPr>
        <p:spPr>
          <a:xfrm>
            <a:off x="4544006" y="2237958"/>
            <a:ext cx="30231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289BD42-448C-4416-8E3B-18B0B534F594}"/>
              </a:ext>
            </a:extLst>
          </p:cNvPr>
          <p:cNvSpPr/>
          <p:nvPr/>
        </p:nvSpPr>
        <p:spPr>
          <a:xfrm>
            <a:off x="2910949" y="210825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DD8411F-8BD0-4FD7-A9D6-A743A2D434DE}"/>
              </a:ext>
            </a:extLst>
          </p:cNvPr>
          <p:cNvSpPr/>
          <p:nvPr/>
        </p:nvSpPr>
        <p:spPr>
          <a:xfrm>
            <a:off x="2845634" y="230814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5B9C19-101D-411E-AB3B-DF61495176D1}"/>
              </a:ext>
            </a:extLst>
          </p:cNvPr>
          <p:cNvSpPr/>
          <p:nvPr/>
        </p:nvSpPr>
        <p:spPr>
          <a:xfrm>
            <a:off x="2873626" y="2700268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17A836-89BC-4CE9-8102-6D8C5E61ECDD}"/>
              </a:ext>
            </a:extLst>
          </p:cNvPr>
          <p:cNvSpPr/>
          <p:nvPr/>
        </p:nvSpPr>
        <p:spPr>
          <a:xfrm>
            <a:off x="3372584" y="3261599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B7BC0DC-5925-48F1-8A43-2432FA779731}"/>
              </a:ext>
            </a:extLst>
          </p:cNvPr>
          <p:cNvSpPr/>
          <p:nvPr/>
        </p:nvSpPr>
        <p:spPr>
          <a:xfrm>
            <a:off x="4544006" y="2836553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447227-FE4B-4D29-A10A-FD3607B823DA}"/>
              </a:ext>
            </a:extLst>
          </p:cNvPr>
          <p:cNvSpPr/>
          <p:nvPr/>
        </p:nvSpPr>
        <p:spPr>
          <a:xfrm>
            <a:off x="5658395" y="3192907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CDC4E7-3EFB-4FAD-9EC1-286F78F1AC3B}"/>
              </a:ext>
            </a:extLst>
          </p:cNvPr>
          <p:cNvSpPr/>
          <p:nvPr/>
        </p:nvSpPr>
        <p:spPr>
          <a:xfrm>
            <a:off x="6137396" y="2811381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F9E119-420B-4AC0-BC81-1D2C5756E24F}"/>
              </a:ext>
            </a:extLst>
          </p:cNvPr>
          <p:cNvSpPr/>
          <p:nvPr/>
        </p:nvSpPr>
        <p:spPr>
          <a:xfrm>
            <a:off x="6281448" y="2429389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6C1E45-6DEE-42B9-98EE-64D5C6CC050F}"/>
              </a:ext>
            </a:extLst>
          </p:cNvPr>
          <p:cNvSpPr/>
          <p:nvPr/>
        </p:nvSpPr>
        <p:spPr>
          <a:xfrm>
            <a:off x="6281448" y="2207102"/>
            <a:ext cx="55984" cy="4673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Picture 49" descr="A sunset in the background&#10;&#10;Description generated with high confidence">
            <a:extLst>
              <a:ext uri="{FF2B5EF4-FFF2-40B4-BE49-F238E27FC236}">
                <a16:creationId xmlns:a16="http://schemas.microsoft.com/office/drawing/2014/main" id="{54C63A2D-3BC4-40A0-9EDE-A2070E675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" y="3952597"/>
            <a:ext cx="9144000" cy="22147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DCBF9FD-3784-44C0-BCA0-438B1839429D}"/>
              </a:ext>
            </a:extLst>
          </p:cNvPr>
          <p:cNvSpPr txBox="1"/>
          <p:nvPr/>
        </p:nvSpPr>
        <p:spPr>
          <a:xfrm>
            <a:off x="4408271" y="607263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  <a:r>
              <a:rPr lang="es-ES" baseline="30000" dirty="0"/>
              <a:t>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A461FA-ECBF-44B0-9E61-937F95C5ACE7}"/>
              </a:ext>
            </a:extLst>
          </p:cNvPr>
          <p:cNvSpPr txBox="1"/>
          <p:nvPr/>
        </p:nvSpPr>
        <p:spPr>
          <a:xfrm>
            <a:off x="8515350" y="607717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180</a:t>
            </a:r>
            <a:r>
              <a:rPr lang="es-ES" baseline="30000" dirty="0"/>
              <a:t>o</a:t>
            </a:r>
            <a:endParaRPr lang="es-E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39DB665-A64E-4682-8AE7-853CBC3E0211}"/>
              </a:ext>
            </a:extLst>
          </p:cNvPr>
          <p:cNvCxnSpPr/>
          <p:nvPr/>
        </p:nvCxnSpPr>
        <p:spPr>
          <a:xfrm>
            <a:off x="9025812" y="4055706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C0E454-D6A0-457D-B390-6F50C8630A6E}"/>
              </a:ext>
            </a:extLst>
          </p:cNvPr>
          <p:cNvCxnSpPr/>
          <p:nvPr/>
        </p:nvCxnSpPr>
        <p:spPr>
          <a:xfrm>
            <a:off x="4599990" y="4009053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29F643-BA2F-4B76-97C0-18B798F97C8B}"/>
              </a:ext>
            </a:extLst>
          </p:cNvPr>
          <p:cNvSpPr txBox="1"/>
          <p:nvPr/>
        </p:nvSpPr>
        <p:spPr>
          <a:xfrm>
            <a:off x="67153" y="60726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179</a:t>
            </a:r>
            <a:r>
              <a:rPr lang="es-ES" baseline="30000" dirty="0"/>
              <a:t>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110246-FF91-4B71-8947-00AFA564F844}"/>
              </a:ext>
            </a:extLst>
          </p:cNvPr>
          <p:cNvSpPr txBox="1"/>
          <p:nvPr/>
        </p:nvSpPr>
        <p:spPr>
          <a:xfrm>
            <a:off x="2138408" y="607263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90</a:t>
            </a:r>
            <a:r>
              <a:rPr lang="es-ES" baseline="30000" dirty="0"/>
              <a:t>o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939DF2-60B5-45BF-BBDE-AF4C71B4DECF}"/>
              </a:ext>
            </a:extLst>
          </p:cNvPr>
          <p:cNvCxnSpPr/>
          <p:nvPr/>
        </p:nvCxnSpPr>
        <p:spPr>
          <a:xfrm>
            <a:off x="2388637" y="400905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D336194-2987-422A-91BC-434E5C790932}"/>
              </a:ext>
            </a:extLst>
          </p:cNvPr>
          <p:cNvCxnSpPr/>
          <p:nvPr/>
        </p:nvCxnSpPr>
        <p:spPr>
          <a:xfrm>
            <a:off x="255035" y="400905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5243B2F-F1D4-47D5-9064-45164C7F53E0}"/>
              </a:ext>
            </a:extLst>
          </p:cNvPr>
          <p:cNvSpPr txBox="1"/>
          <p:nvPr/>
        </p:nvSpPr>
        <p:spPr>
          <a:xfrm>
            <a:off x="6566604" y="60431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270</a:t>
            </a:r>
            <a:r>
              <a:rPr lang="es-ES" baseline="30000" dirty="0"/>
              <a:t>o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9E8C95-8338-4AA8-B851-EA5C983F15E0}"/>
              </a:ext>
            </a:extLst>
          </p:cNvPr>
          <p:cNvCxnSpPr/>
          <p:nvPr/>
        </p:nvCxnSpPr>
        <p:spPr>
          <a:xfrm>
            <a:off x="6816833" y="3979611"/>
            <a:ext cx="0" cy="196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04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Mirroring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638D626F-596E-4A11-AADE-088815687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" r="1" b="2554"/>
          <a:stretch/>
        </p:blipFill>
        <p:spPr>
          <a:xfrm>
            <a:off x="20" y="10"/>
            <a:ext cx="4571975" cy="4252522"/>
          </a:xfrm>
          <a:prstGeom prst="rect">
            <a:avLst/>
          </a:prstGeom>
        </p:spPr>
      </p:pic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57E2F231-B1AC-4C5D-9B47-8FCB1B3E0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b="1006"/>
          <a:stretch/>
        </p:blipFill>
        <p:spPr>
          <a:xfrm>
            <a:off x="4571999" y="-681"/>
            <a:ext cx="4572001" cy="425321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362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5066"/>
            <a:ext cx="8192729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Shaking</a:t>
            </a:r>
          </a:p>
        </p:txBody>
      </p:sp>
      <p:pic>
        <p:nvPicPr>
          <p:cNvPr id="3" name="Picture 2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642B4516-4C26-4238-9EC2-34641D1B5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1430"/>
          <a:stretch/>
        </p:blipFill>
        <p:spPr>
          <a:xfrm>
            <a:off x="20" y="10"/>
            <a:ext cx="3044932" cy="4242806"/>
          </a:xfrm>
          <a:prstGeom prst="rect">
            <a:avLst/>
          </a:prstGeom>
        </p:spPr>
      </p:pic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8D3B0E9-5343-48A5-99D0-1F2D23EF6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4" r="11681"/>
          <a:stretch/>
        </p:blipFill>
        <p:spPr>
          <a:xfrm>
            <a:off x="6095863" y="-680"/>
            <a:ext cx="3047189" cy="4242816"/>
          </a:xfrm>
          <a:prstGeom prst="rect">
            <a:avLst/>
          </a:prstGeom>
        </p:spPr>
      </p:pic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65C67B2D-AC21-4633-9EA6-4FDE8CBC1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r="11555"/>
          <a:stretch/>
        </p:blipFill>
        <p:spPr>
          <a:xfrm>
            <a:off x="3017584" y="0"/>
            <a:ext cx="3044952" cy="4242806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4242136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7189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378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60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>
            <a:norm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Inyección en capas de  inferencia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9AB02-7563-4196-B784-5D61BDA2F1A2}"/>
              </a:ext>
            </a:extLst>
          </p:cNvPr>
          <p:cNvSpPr/>
          <p:nvPr/>
        </p:nvSpPr>
        <p:spPr>
          <a:xfrm>
            <a:off x="1479176" y="2199757"/>
            <a:ext cx="6042211" cy="37203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2DE1D6-865F-45BA-8663-CB5D2862B418}"/>
              </a:ext>
            </a:extLst>
          </p:cNvPr>
          <p:cNvSpPr/>
          <p:nvPr/>
        </p:nvSpPr>
        <p:spPr>
          <a:xfrm>
            <a:off x="2901534" y="3274033"/>
            <a:ext cx="1606246" cy="165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Convolutions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4C4A71-A475-4BAD-A26A-725EAB8BF4F7}"/>
              </a:ext>
            </a:extLst>
          </p:cNvPr>
          <p:cNvSpPr/>
          <p:nvPr/>
        </p:nvSpPr>
        <p:spPr>
          <a:xfrm>
            <a:off x="1622613" y="3945384"/>
            <a:ext cx="515895" cy="319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Split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5EC3F7-CF46-438E-8307-D2553815E0FB}"/>
              </a:ext>
            </a:extLst>
          </p:cNvPr>
          <p:cNvSpPr/>
          <p:nvPr/>
        </p:nvSpPr>
        <p:spPr>
          <a:xfrm>
            <a:off x="5745948" y="3274033"/>
            <a:ext cx="1333325" cy="1650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Fully</a:t>
            </a:r>
            <a:r>
              <a:rPr lang="es-ES" dirty="0"/>
              <a:t> </a:t>
            </a:r>
            <a:r>
              <a:rPr lang="es-ES" dirty="0" err="1"/>
              <a:t>connected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E1A16-F735-499B-92D2-224E73F8796B}"/>
              </a:ext>
            </a:extLst>
          </p:cNvPr>
          <p:cNvSpPr txBox="1"/>
          <p:nvPr/>
        </p:nvSpPr>
        <p:spPr>
          <a:xfrm>
            <a:off x="509722" y="3943862"/>
            <a:ext cx="574196" cy="320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 anchorCtr="0">
            <a:spAutoFit/>
          </a:bodyPr>
          <a:lstStyle/>
          <a:p>
            <a:r>
              <a:rPr lang="es-ES" sz="1400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6F53F-F59B-4721-BE88-FA28071956D9}"/>
              </a:ext>
            </a:extLst>
          </p:cNvPr>
          <p:cNvSpPr txBox="1"/>
          <p:nvPr/>
        </p:nvSpPr>
        <p:spPr>
          <a:xfrm>
            <a:off x="7814175" y="3945385"/>
            <a:ext cx="57900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sz="1400" dirty="0" err="1"/>
              <a:t>None</a:t>
            </a:r>
            <a:endParaRPr lang="es-E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BB5476-2215-4362-9CE0-1950883B5C21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7079273" y="4099273"/>
            <a:ext cx="73490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ADBAE3-5D19-4B8D-A44F-574409A40EA5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138508" y="4099273"/>
            <a:ext cx="763026" cy="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66612E-A95E-4A05-BDF4-D1D73DE82C80}"/>
              </a:ext>
            </a:extLst>
          </p:cNvPr>
          <p:cNvSpPr txBox="1"/>
          <p:nvPr/>
        </p:nvSpPr>
        <p:spPr>
          <a:xfrm>
            <a:off x="7814174" y="3120145"/>
            <a:ext cx="5790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Left</a:t>
            </a:r>
            <a:endParaRPr lang="es-E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A51873-E2B6-42D9-8F4D-C07128F3632F}"/>
              </a:ext>
            </a:extLst>
          </p:cNvPr>
          <p:cNvSpPr txBox="1"/>
          <p:nvPr/>
        </p:nvSpPr>
        <p:spPr>
          <a:xfrm>
            <a:off x="7814174" y="4770625"/>
            <a:ext cx="5790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Right</a:t>
            </a:r>
            <a:endParaRPr lang="es-ES" sz="1400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FA78C6CC-3C72-4A20-B2C7-BB54CFC5937A}"/>
              </a:ext>
            </a:extLst>
          </p:cNvPr>
          <p:cNvCxnSpPr>
            <a:cxnSpLocks/>
            <a:stCxn id="11" idx="3"/>
            <a:endCxn id="25" idx="1"/>
          </p:cNvCxnSpPr>
          <p:nvPr/>
        </p:nvCxnSpPr>
        <p:spPr>
          <a:xfrm flipV="1">
            <a:off x="7079273" y="3274034"/>
            <a:ext cx="734901" cy="8252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6DA430F-9107-4634-AB96-36AF5D646DF1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7079273" y="4099273"/>
            <a:ext cx="734901" cy="825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20730A8B-F676-4B95-B971-1F2D12784322}"/>
              </a:ext>
            </a:extLst>
          </p:cNvPr>
          <p:cNvCxnSpPr>
            <a:cxnSpLocks/>
            <a:stCxn id="10" idx="2"/>
            <a:endCxn id="134" idx="2"/>
          </p:cNvCxnSpPr>
          <p:nvPr/>
        </p:nvCxnSpPr>
        <p:spPr>
          <a:xfrm rot="5400000" flipH="1" flipV="1">
            <a:off x="3472918" y="2664843"/>
            <a:ext cx="7962" cy="3192676"/>
          </a:xfrm>
          <a:prstGeom prst="bentConnector3">
            <a:avLst>
              <a:gd name="adj1" fmla="val -1154315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BDD2AD57-FA2A-42A5-A4E1-5E9082447F3D}"/>
              </a:ext>
            </a:extLst>
          </p:cNvPr>
          <p:cNvCxnSpPr>
            <a:cxnSpLocks/>
            <a:stCxn id="9" idx="3"/>
            <a:endCxn id="134" idx="1"/>
          </p:cNvCxnSpPr>
          <p:nvPr/>
        </p:nvCxnSpPr>
        <p:spPr>
          <a:xfrm flipV="1">
            <a:off x="4507780" y="4097311"/>
            <a:ext cx="307509" cy="196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ECAA56E-A1A6-43D0-B982-14A2DAE7BCF5}"/>
              </a:ext>
            </a:extLst>
          </p:cNvPr>
          <p:cNvCxnSpPr>
            <a:cxnSpLocks/>
            <a:stCxn id="134" idx="3"/>
            <a:endCxn id="11" idx="1"/>
          </p:cNvCxnSpPr>
          <p:nvPr/>
        </p:nvCxnSpPr>
        <p:spPr>
          <a:xfrm>
            <a:off x="5331184" y="4097311"/>
            <a:ext cx="414764" cy="196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20F42547-4504-4F38-ABD5-B3F7B281C7D1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1083918" y="4104062"/>
            <a:ext cx="538695" cy="121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8E34BAF8-634A-4371-9B2D-9BC5465E7A69}"/>
              </a:ext>
            </a:extLst>
          </p:cNvPr>
          <p:cNvSpPr txBox="1"/>
          <p:nvPr/>
        </p:nvSpPr>
        <p:spPr>
          <a:xfrm>
            <a:off x="2076274" y="3844661"/>
            <a:ext cx="879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Depth </a:t>
            </a:r>
            <a:r>
              <a:rPr lang="es-ES" sz="1200" dirty="0" err="1"/>
              <a:t>map</a:t>
            </a:r>
            <a:endParaRPr lang="es-ES" sz="12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8B32477-2E86-4A7C-9D84-848068D1E0E3}"/>
              </a:ext>
            </a:extLst>
          </p:cNvPr>
          <p:cNvSpPr/>
          <p:nvPr/>
        </p:nvSpPr>
        <p:spPr>
          <a:xfrm>
            <a:off x="4815289" y="3937422"/>
            <a:ext cx="515895" cy="319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Join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97281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86934"/>
            <a:ext cx="7213599" cy="790147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Percepción temporal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C80DA097-C561-465A-A4E9-BE012846F07A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224118" y="2365002"/>
                <a:ext cx="8695764" cy="1536382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/>
                <a:r>
                  <a:rPr lang="en-US" sz="2100" dirty="0"/>
                  <a:t>Se </a:t>
                </a:r>
                <a:r>
                  <a:rPr lang="en-US" sz="2100" dirty="0" err="1"/>
                  <a:t>asumen</a:t>
                </a:r>
                <a:r>
                  <a:rPr lang="en-US" sz="2100" dirty="0"/>
                  <a:t> </a:t>
                </a:r>
                <a:r>
                  <a:rPr lang="en-US" sz="2100" dirty="0" err="1"/>
                  <a:t>procesos</a:t>
                </a:r>
                <a:r>
                  <a:rPr lang="en-US" sz="2100" dirty="0"/>
                  <a:t> </a:t>
                </a:r>
                <a:r>
                  <a:rPr lang="en-US" sz="2100" dirty="0" err="1"/>
                  <a:t>cognitivos</a:t>
                </a:r>
                <a:r>
                  <a:rPr lang="en-US" sz="2100" dirty="0"/>
                  <a:t> de entre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100" dirty="0"/>
                  <a:t> y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1.2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br>
                  <a:rPr lang="es-ES" sz="2100" dirty="0"/>
                </a:br>
                <a:r>
                  <a:rPr lang="en-US" sz="2100" dirty="0"/>
                  <a:t>(</a:t>
                </a:r>
                <a:r>
                  <a:rPr lang="en-US" sz="2100" dirty="0" err="1"/>
                  <a:t>córtex</a:t>
                </a:r>
                <a:r>
                  <a:rPr lang="en-US" sz="2100" dirty="0"/>
                  <a:t> visual y </a:t>
                </a:r>
                <a:r>
                  <a:rPr lang="en-US" sz="2100" dirty="0" err="1"/>
                  <a:t>córtex</a:t>
                </a:r>
                <a:r>
                  <a:rPr lang="en-US" sz="2100" dirty="0"/>
                  <a:t> prefrontal)</a:t>
                </a:r>
              </a:p>
              <a:p>
                <a:pPr algn="ctr"/>
                <a:endParaRPr lang="en-US" sz="2100" dirty="0"/>
              </a:p>
              <a:p>
                <a:pPr algn="ctr"/>
                <a:r>
                  <a:rPr lang="en-US" sz="2100" dirty="0" err="1"/>
                  <a:t>Seleccionados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2100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endParaRPr lang="en-US" sz="2100" dirty="0"/>
              </a:p>
              <a:p>
                <a:pPr algn="ctr"/>
                <a:endParaRPr lang="en-US" sz="2100" dirty="0"/>
              </a:p>
            </p:txBody>
          </p:sp>
        </mc:Choice>
        <mc:Fallback xmlns="">
          <p:sp>
            <p:nvSpPr>
              <p:cNvPr id="41" name="Text Placeholder 40">
                <a:extLst>
                  <a:ext uri="{FF2B5EF4-FFF2-40B4-BE49-F238E27FC236}">
                    <a16:creationId xmlns:a16="http://schemas.microsoft.com/office/drawing/2014/main" id="{C80DA097-C561-465A-A4E9-BE012846F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224118" y="2365002"/>
                <a:ext cx="8695764" cy="1536382"/>
              </a:xfrm>
              <a:blipFill>
                <a:blip r:embed="rId2"/>
                <a:stretch>
                  <a:fillRect t="-4365" b="-51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Content Placeholder 50" descr="A close up of a logo&#10;&#10;Description generated with high confidence">
            <a:extLst>
              <a:ext uri="{FF2B5EF4-FFF2-40B4-BE49-F238E27FC236}">
                <a16:creationId xmlns:a16="http://schemas.microsoft.com/office/drawing/2014/main" id="{D092997B-17D7-4047-836A-92B988C5D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69" y="4576700"/>
            <a:ext cx="4572002" cy="6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6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3BA9AA27-044D-4DFF-90DB-89908FEB6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2" r="137"/>
          <a:stretch/>
        </p:blipFill>
        <p:spPr>
          <a:xfrm>
            <a:off x="172106" y="2239008"/>
            <a:ext cx="468001" cy="1733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42CAFA-BF3C-4E7D-A7DD-FCBC1F62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Padding lateral</a:t>
            </a:r>
          </a:p>
        </p:txBody>
      </p:sp>
      <p:pic>
        <p:nvPicPr>
          <p:cNvPr id="13" name="Picture 12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A4B1171C-46D0-4A78-8C7A-7C2F7BC22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5" y="2239008"/>
            <a:ext cx="7840169" cy="1733793"/>
          </a:xfrm>
          <a:prstGeom prst="rect">
            <a:avLst/>
          </a:prstGeom>
        </p:spPr>
      </p:pic>
      <p:pic>
        <p:nvPicPr>
          <p:cNvPr id="27" name="Picture 26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0F895EC8-C6E1-4296-878C-09DBF949C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94033"/>
          <a:stretch/>
        </p:blipFill>
        <p:spPr>
          <a:xfrm>
            <a:off x="8492084" y="2239008"/>
            <a:ext cx="468001" cy="173379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29" name="Picture 28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6E02B184-3D8A-4DCF-8CF9-2D42D87B32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94033"/>
          <a:stretch/>
        </p:blipFill>
        <p:spPr>
          <a:xfrm>
            <a:off x="651915" y="2239008"/>
            <a:ext cx="468001" cy="1733793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30" name="Picture 29" descr="A sunset in the background&#10;&#10;Description generated with very high confidence">
            <a:extLst>
              <a:ext uri="{FF2B5EF4-FFF2-40B4-BE49-F238E27FC236}">
                <a16:creationId xmlns:a16="http://schemas.microsoft.com/office/drawing/2014/main" id="{DC11C507-B540-4FB9-BCF0-662B570C8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2" r="137"/>
          <a:stretch/>
        </p:blipFill>
        <p:spPr>
          <a:xfrm>
            <a:off x="8012275" y="2239008"/>
            <a:ext cx="468001" cy="17337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B33EF45-E0A9-467B-BF93-36AE76CE9E87}"/>
              </a:ext>
            </a:extLst>
          </p:cNvPr>
          <p:cNvCxnSpPr>
            <a:cxnSpLocks/>
          </p:cNvCxnSpPr>
          <p:nvPr/>
        </p:nvCxnSpPr>
        <p:spPr>
          <a:xfrm rot="5400000">
            <a:off x="4331133" y="40016"/>
            <a:ext cx="12700" cy="7840169"/>
          </a:xfrm>
          <a:prstGeom prst="bentConnector3">
            <a:avLst>
              <a:gd name="adj1" fmla="val 248573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26C63A7-F95E-4035-BDDE-4093FA40553C}"/>
              </a:ext>
            </a:extLst>
          </p:cNvPr>
          <p:cNvCxnSpPr>
            <a:stCxn id="29" idx="0"/>
            <a:endCxn id="27" idx="0"/>
          </p:cNvCxnSpPr>
          <p:nvPr/>
        </p:nvCxnSpPr>
        <p:spPr>
          <a:xfrm rot="5400000" flipH="1" flipV="1">
            <a:off x="4806000" y="-1681076"/>
            <a:ext cx="12700" cy="784016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20506C-7F20-48AE-A386-73B0FEE21A7F}"/>
              </a:ext>
            </a:extLst>
          </p:cNvPr>
          <p:cNvSpPr txBox="1"/>
          <p:nvPr/>
        </p:nvSpPr>
        <p:spPr>
          <a:xfrm>
            <a:off x="1303369" y="4814868"/>
            <a:ext cx="6537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Los extremos izquierdo y derecho son aumentados a la mitad del tamaño de los filtros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B30D76-D26D-4F9A-9B9B-C4AF777BADF1}"/>
              </a:ext>
            </a:extLst>
          </p:cNvPr>
          <p:cNvSpPr txBox="1"/>
          <p:nvPr/>
        </p:nvSpPr>
        <p:spPr>
          <a:xfrm>
            <a:off x="172107" y="5773111"/>
            <a:ext cx="8787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dirty="0">
                <a:solidFill>
                  <a:srgbClr val="333333"/>
                </a:solidFill>
              </a:rPr>
              <a:t>Así no se pierde información de patrones en las parte trasera del vehículo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7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 modelo lateral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3814EA5E-DEEB-4EA5-A9B2-1248023C16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5565246"/>
                  </p:ext>
                </p:extLst>
              </p:nvPr>
            </p:nvGraphicFramePr>
            <p:xfrm>
              <a:off x="628649" y="1585540"/>
              <a:ext cx="7886700" cy="15110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3814EA5E-DEEB-4EA5-A9B2-1248023C163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5565246"/>
                  </p:ext>
                </p:extLst>
              </p:nvPr>
            </p:nvGraphicFramePr>
            <p:xfrm>
              <a:off x="628649" y="1585540"/>
              <a:ext cx="7886700" cy="151101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D5E43F9-33DE-40F5-83F7-A4B48E73C386}"/>
              </a:ext>
            </a:extLst>
          </p:cNvPr>
          <p:cNvSpPr/>
          <p:nvPr/>
        </p:nvSpPr>
        <p:spPr>
          <a:xfrm>
            <a:off x="2313992" y="5685453"/>
            <a:ext cx="895739" cy="2177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296A549-A0FF-499B-A241-EF41457DE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3356098"/>
            <a:ext cx="3006325" cy="2992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CB186C-0C35-4E61-B059-FE05B6384666}"/>
              </a:ext>
            </a:extLst>
          </p:cNvPr>
          <p:cNvSpPr txBox="1"/>
          <p:nvPr/>
        </p:nvSpPr>
        <p:spPr>
          <a:xfrm>
            <a:off x="628649" y="6040256"/>
            <a:ext cx="788550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br>
              <a:rPr lang="es-ES" altLang="es-ES" b="1" dirty="0">
                <a:solidFill>
                  <a:srgbClr val="333333"/>
                </a:solidFill>
              </a:rPr>
            </a:br>
            <a:r>
              <a:rPr lang="es-ES" altLang="es-ES" b="1" dirty="0">
                <a:solidFill>
                  <a:srgbClr val="333333"/>
                </a:solidFill>
              </a:rPr>
              <a:t>El comportamiento lateral se modeliza mejor con redes de convolución</a:t>
            </a:r>
            <a:endParaRPr lang="en-US" altLang="es-ES" b="1" dirty="0">
              <a:solidFill>
                <a:srgbClr val="33333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35305C-144F-4661-AB9E-CA37C8A70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332981"/>
                  </p:ext>
                </p:extLst>
              </p:nvPr>
            </p:nvGraphicFramePr>
            <p:xfrm>
              <a:off x="4573189" y="3428999"/>
              <a:ext cx="3942160" cy="219187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65312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(CNN)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0,805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6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AD35305C-144F-4661-AB9E-CA37C8A70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332981"/>
                  </p:ext>
                </p:extLst>
              </p:nvPr>
            </p:nvGraphicFramePr>
            <p:xfrm>
              <a:off x="4573189" y="3428999"/>
              <a:ext cx="3942160" cy="219187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625034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92597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238491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152660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65312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RMSE (CNN)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Train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 err="1"/>
                            <a:t>Validation</a:t>
                          </a:r>
                          <a:endParaRPr lang="es-E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Test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971" t="-200000" r="-533010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0,573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971" t="-305000" r="-533010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0,805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24244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971" t="-405000" r="-533010" b="-1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0,683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6531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13"/>
                          <a:stretch>
                            <a:fillRect l="-971" t="-505000" r="-533010" b="-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0,727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600" dirty="0"/>
                            <a:t>0,710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8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44E17F-81D7-4CC4-9970-BAF4B2D1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comportamiento de conductor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A5DCB30-AF08-4E9B-B773-8E367A9D9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793678"/>
              </p:ext>
            </p:extLst>
          </p:nvPr>
        </p:nvGraphicFramePr>
        <p:xfrm>
          <a:off x="2210727" y="3214605"/>
          <a:ext cx="4722543" cy="1727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D5463B5-9690-42F3-8515-1FE78E031EF3}"/>
              </a:ext>
            </a:extLst>
          </p:cNvPr>
          <p:cNvSpPr txBox="1"/>
          <p:nvPr/>
        </p:nvSpPr>
        <p:spPr>
          <a:xfrm>
            <a:off x="628650" y="1932970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400" b="1" dirty="0">
                <a:solidFill>
                  <a:srgbClr val="333333"/>
                </a:solidFill>
              </a:rPr>
              <a:t>¿</a:t>
            </a:r>
            <a:r>
              <a:rPr lang="en-US" altLang="es-ES" sz="2400" b="1" dirty="0" err="1">
                <a:solidFill>
                  <a:srgbClr val="333333"/>
                </a:solidFill>
              </a:rPr>
              <a:t>Cómo</a:t>
            </a:r>
            <a:r>
              <a:rPr lang="en-US" altLang="es-ES" sz="2400" b="1" dirty="0">
                <a:solidFill>
                  <a:srgbClr val="333333"/>
                </a:solidFill>
              </a:rPr>
              <a:t> se </a:t>
            </a:r>
            <a:r>
              <a:rPr lang="en-US" altLang="es-ES" sz="2400" b="1" dirty="0" err="1">
                <a:solidFill>
                  <a:srgbClr val="333333"/>
                </a:solidFill>
              </a:rPr>
              <a:t>comporta</a:t>
            </a:r>
            <a:r>
              <a:rPr lang="en-US" altLang="es-ES" sz="2400" b="1" dirty="0">
                <a:solidFill>
                  <a:srgbClr val="333333"/>
                </a:solidFill>
              </a:rPr>
              <a:t> el </a:t>
            </a:r>
            <a:r>
              <a:rPr lang="en-US" altLang="es-ES" sz="2400" b="1" dirty="0" err="1">
                <a:solidFill>
                  <a:srgbClr val="333333"/>
                </a:solidFill>
              </a:rPr>
              <a:t>vehículo</a:t>
            </a:r>
            <a:r>
              <a:rPr lang="en-US" altLang="es-ES" sz="2400" b="1" dirty="0">
                <a:solidFill>
                  <a:srgbClr val="333333"/>
                </a:solidFill>
              </a:rPr>
              <a:t> </a:t>
            </a:r>
            <a:r>
              <a:rPr lang="en-US" altLang="es-ES" sz="2400" b="1" dirty="0" err="1">
                <a:solidFill>
                  <a:srgbClr val="333333"/>
                </a:solidFill>
              </a:rPr>
              <a:t>en</a:t>
            </a:r>
            <a:r>
              <a:rPr lang="en-US" altLang="es-ES" sz="2400" b="1" dirty="0">
                <a:solidFill>
                  <a:srgbClr val="333333"/>
                </a:solidFill>
              </a:rPr>
              <a:t> un </a:t>
            </a:r>
            <a:r>
              <a:rPr lang="en-US" altLang="es-ES" sz="2400" b="1" dirty="0" err="1">
                <a:solidFill>
                  <a:srgbClr val="333333"/>
                </a:solidFill>
              </a:rPr>
              <a:t>entorno</a:t>
            </a:r>
            <a:r>
              <a:rPr lang="en-US" altLang="es-ES" sz="2400" b="1" dirty="0">
                <a:solidFill>
                  <a:srgbClr val="333333"/>
                </a:solidFill>
              </a:rPr>
              <a:t>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tráfico</a:t>
            </a:r>
            <a:r>
              <a:rPr lang="en-US" altLang="es-ES" sz="2400" b="1" dirty="0">
                <a:solidFill>
                  <a:srgbClr val="333333"/>
                </a:solidFill>
              </a:rPr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70D5A-85C1-4B56-B443-6BBB695EFC0A}"/>
              </a:ext>
            </a:extLst>
          </p:cNvPr>
          <p:cNvSpPr/>
          <p:nvPr/>
        </p:nvSpPr>
        <p:spPr>
          <a:xfrm>
            <a:off x="628650" y="2648496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dirty="0"/>
              <a:t>Se </a:t>
            </a:r>
            <a:r>
              <a:rPr lang="en-US" altLang="es-ES" dirty="0" err="1"/>
              <a:t>puede</a:t>
            </a:r>
            <a:r>
              <a:rPr lang="en-US" altLang="es-ES" dirty="0"/>
              <a:t> </a:t>
            </a:r>
            <a:r>
              <a:rPr lang="en-US" altLang="es-ES" dirty="0" err="1"/>
              <a:t>considerar</a:t>
            </a:r>
            <a:r>
              <a:rPr lang="en-US" altLang="es-ES" dirty="0"/>
              <a:t> a </a:t>
            </a:r>
            <a:r>
              <a:rPr lang="en-US" altLang="es-ES" b="1" dirty="0" err="1"/>
              <a:t>tres</a:t>
            </a:r>
            <a:r>
              <a:rPr lang="en-US" altLang="es-ES" b="1" dirty="0"/>
              <a:t> </a:t>
            </a:r>
            <a:r>
              <a:rPr lang="en-US" altLang="es-ES" b="1" dirty="0" err="1"/>
              <a:t>niveles</a:t>
            </a:r>
            <a:r>
              <a:rPr lang="en-US" altLang="es-ES" dirty="0"/>
              <a:t> de </a:t>
            </a:r>
            <a:r>
              <a:rPr lang="en-US" altLang="es-ES" dirty="0" err="1"/>
              <a:t>abstracción</a:t>
            </a:r>
            <a:r>
              <a:rPr lang="en-US" altLang="es-ES" dirty="0"/>
              <a:t> [</a:t>
            </a:r>
            <a:r>
              <a:rPr lang="en-US" altLang="es-ES" dirty="0" err="1"/>
              <a:t>Michon</a:t>
            </a:r>
            <a:r>
              <a:rPr lang="en-US" altLang="es-ES" dirty="0"/>
              <a:t>, 1985]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AB9DD7-5BA6-4988-9CE0-233F9EB38C6A}"/>
              </a:ext>
            </a:extLst>
          </p:cNvPr>
          <p:cNvSpPr/>
          <p:nvPr/>
        </p:nvSpPr>
        <p:spPr>
          <a:xfrm>
            <a:off x="628648" y="5138979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sz="1400" i="1" dirty="0">
                <a:solidFill>
                  <a:srgbClr val="333333"/>
                </a:solidFill>
              </a:rPr>
              <a:t>La diferenciación entre niveles no es exacta, depende del conductor y del entorno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14226F-D336-472F-8300-6D876B417E75}"/>
              </a:ext>
            </a:extLst>
          </p:cNvPr>
          <p:cNvSpPr/>
          <p:nvPr/>
        </p:nvSpPr>
        <p:spPr>
          <a:xfrm>
            <a:off x="630576" y="5870112"/>
            <a:ext cx="7886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dirty="0">
                <a:solidFill>
                  <a:srgbClr val="333333"/>
                </a:solidFill>
              </a:rPr>
              <a:t>Los </a:t>
            </a:r>
            <a:r>
              <a:rPr lang="es-ES" altLang="es-ES" b="1" dirty="0">
                <a:solidFill>
                  <a:srgbClr val="333333"/>
                </a:solidFill>
              </a:rPr>
              <a:t>modelos de comportamiento</a:t>
            </a:r>
            <a:r>
              <a:rPr lang="es-ES" altLang="es-ES" dirty="0">
                <a:solidFill>
                  <a:srgbClr val="333333"/>
                </a:solidFill>
              </a:rPr>
              <a:t> trabajan, sobre todo, en el nivel </a:t>
            </a:r>
            <a:r>
              <a:rPr lang="es-ES" altLang="es-ES" b="1" dirty="0">
                <a:solidFill>
                  <a:srgbClr val="333333"/>
                </a:solidFill>
              </a:rPr>
              <a:t>táctico</a:t>
            </a:r>
          </a:p>
        </p:txBody>
      </p:sp>
    </p:spTree>
    <p:extLst>
      <p:ext uri="{BB962C8B-B14F-4D97-AF65-F5344CB8AC3E}">
        <p14:creationId xmlns:p14="http://schemas.microsoft.com/office/powerpoint/2010/main" val="1842794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23D9-CB88-4140-BE84-CD63C627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lateral específico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580873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0,768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0,314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0,706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0,511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2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0,710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1DCDA826-501D-420F-AC83-254AFE61B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5580873"/>
                  </p:ext>
                </p:extLst>
              </p:nvPr>
            </p:nvGraphicFramePr>
            <p:xfrm>
              <a:off x="628650" y="2445936"/>
              <a:ext cx="4085300" cy="1981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1325">
                      <a:extLst>
                        <a:ext uri="{9D8B030D-6E8A-4147-A177-3AD203B41FA5}">
                          <a16:colId xmlns:a16="http://schemas.microsoft.com/office/drawing/2014/main" val="951826048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65213003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884634099"/>
                        </a:ext>
                      </a:extLst>
                    </a:gridCol>
                    <a:gridCol w="1021325">
                      <a:extLst>
                        <a:ext uri="{9D8B030D-6E8A-4147-A177-3AD203B41FA5}">
                          <a16:colId xmlns:a16="http://schemas.microsoft.com/office/drawing/2014/main" val="2947555855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RMSE (MLP)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51397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s-E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100595" t="-107692" r="-20178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201796" t="-107692" r="-10299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7692" r="-2381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2147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204545" r="-301786" b="-2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0,768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0,314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6372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309231" r="-301786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0,706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0,511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969732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2"/>
                          <a:stretch>
                            <a:fillRect l="-595" t="-409231" r="-301786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/>
                            <a:t>0,666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b="1" dirty="0"/>
                            <a:t>0,710</a:t>
                          </a:r>
                        </a:p>
                      </a:txBody>
                      <a:tcP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402534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90396D-AC55-4821-A88E-62099653BD75}"/>
              </a:ext>
            </a:extLst>
          </p:cNvPr>
          <p:cNvGraphicFramePr/>
          <p:nvPr/>
        </p:nvGraphicFramePr>
        <p:xfrm>
          <a:off x="4919241" y="2443043"/>
          <a:ext cx="3594917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6BF2A3-A140-4316-8D13-28EAD89ED4A2}"/>
              </a:ext>
            </a:extLst>
          </p:cNvPr>
          <p:cNvSpPr txBox="1"/>
          <p:nvPr/>
        </p:nvSpPr>
        <p:spPr>
          <a:xfrm>
            <a:off x="1303370" y="4891753"/>
            <a:ext cx="6537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b="1" dirty="0">
                <a:solidFill>
                  <a:srgbClr val="333333"/>
                </a:solidFill>
              </a:rPr>
              <a:t>El error de los modelos es menor en su recorrido de prueba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544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285441" y="965199"/>
            <a:ext cx="507455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7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Pruebas de simulación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11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A6676-71BD-4313-AA52-6A486F6B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58" y="4502330"/>
            <a:ext cx="8074057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>
                <a:solidFill>
                  <a:schemeClr val="bg1"/>
                </a:solidFill>
              </a:rPr>
              <a:t>Comportamiento longitudinal</a:t>
            </a:r>
          </a:p>
        </p:txBody>
      </p:sp>
      <p:pic>
        <p:nvPicPr>
          <p:cNvPr id="29" name="Content Placeholder 28" descr="A close up of a map&#10;&#10;Description generated with high confidence">
            <a:extLst>
              <a:ext uri="{FF2B5EF4-FFF2-40B4-BE49-F238E27FC236}">
                <a16:creationId xmlns:a16="http://schemas.microsoft.com/office/drawing/2014/main" id="{6FE20806-425E-40F1-A1CC-633182276E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7" y="1281439"/>
            <a:ext cx="4094112" cy="16792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32" descr="A close up of a map&#10;&#10;Description generated with high confidence">
            <a:extLst>
              <a:ext uri="{FF2B5EF4-FFF2-40B4-BE49-F238E27FC236}">
                <a16:creationId xmlns:a16="http://schemas.microsoft.com/office/drawing/2014/main" id="{20C2916E-F6D0-4E21-9526-317B6686E7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4" y="1281439"/>
            <a:ext cx="4094110" cy="16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610BE-F6FC-4C0B-82F6-3A2806C1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Comportamiento lateral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3BCA2E2-A80D-4146-80DF-172D5C02493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4558543"/>
                  </p:ext>
                </p:extLst>
              </p:nvPr>
            </p:nvGraphicFramePr>
            <p:xfrm>
              <a:off x="482600" y="1684047"/>
              <a:ext cx="8178804" cy="25477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681567">
                      <a:extLst>
                        <a:ext uri="{9D8B030D-6E8A-4147-A177-3AD203B41FA5}">
                          <a16:colId xmlns:a16="http://schemas.microsoft.com/office/drawing/2014/main" val="2846758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049369590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150750301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01505473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1282249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4055471578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337395937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76060580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90411565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377520988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431341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81303429"/>
                        </a:ext>
                      </a:extLst>
                    </a:gridCol>
                  </a:tblGrid>
                  <a:tr h="42462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9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s-ES" sz="190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900" b="0"/>
                        </a:p>
                      </a:txBody>
                      <a:tcPr marL="46725" marR="46725" marT="47414" marB="47414" anchor="ctr"/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40001"/>
                      </a:ext>
                    </a:extLst>
                  </a:tr>
                  <a:tr h="424628">
                    <a:tc gridSpan="2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9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394583913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LC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6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1,41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705794660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Sim.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0,81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0,66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2570964580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3,33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796472994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1,70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1,89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 dirty="0"/>
                            <a:t>2,67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164189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3BCA2E2-A80D-4146-80DF-172D5C02493D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744558543"/>
                  </p:ext>
                </p:extLst>
              </p:nvPr>
            </p:nvGraphicFramePr>
            <p:xfrm>
              <a:off x="482600" y="1684047"/>
              <a:ext cx="8178804" cy="2547768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681567">
                      <a:extLst>
                        <a:ext uri="{9D8B030D-6E8A-4147-A177-3AD203B41FA5}">
                          <a16:colId xmlns:a16="http://schemas.microsoft.com/office/drawing/2014/main" val="2846758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049369590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150750301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01505473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128224960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4055471578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337395937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76060580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90411565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3775209889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244313412"/>
                        </a:ext>
                      </a:extLst>
                    </a:gridCol>
                    <a:gridCol w="681567">
                      <a:extLst>
                        <a:ext uri="{9D8B030D-6E8A-4147-A177-3AD203B41FA5}">
                          <a16:colId xmlns:a16="http://schemas.microsoft.com/office/drawing/2014/main" val="81303429"/>
                        </a:ext>
                      </a:extLst>
                    </a:gridCol>
                  </a:tblGrid>
                  <a:tr h="424628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00448" t="-1429" r="-401794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99554" t="-1429" r="-300000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299554" t="-1429" r="-200000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01345" t="-1429" r="-100897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99107" t="-1429" r="-446" b="-5171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40001"/>
                      </a:ext>
                    </a:extLst>
                  </a:tr>
                  <a:tr h="424628">
                    <a:tc gridSpan="2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200000" t="-101429" r="-899107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302703" t="-101429" r="-807207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399107" t="-101429" r="-7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499107" t="-101429" r="-6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599107" t="-101429" r="-5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699107" t="-101429" r="-4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799107" t="-101429" r="-300000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907207" t="-101429" r="-202703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998214" t="-101429" r="-100893" b="-41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46725" marR="46725" marT="47414" marB="47414" anchor="ctr">
                        <a:blipFill>
                          <a:blip r:embed="rId2"/>
                          <a:stretch>
                            <a:fillRect l="-1098214" t="-101429" r="-893" b="-41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4583913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LC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6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1,41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705794660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Sim.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0,81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11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0,66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2570964580"/>
                      </a:ext>
                    </a:extLst>
                  </a:tr>
                  <a:tr h="42462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RC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Real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3,33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s-ES" sz="1900"/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796472994"/>
                      </a:ext>
                    </a:extLst>
                  </a:tr>
                  <a:tr h="424628">
                    <a:tc v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Sim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1,70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0,47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2,33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1,89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0,67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0,94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/>
                            <a:t>12</a:t>
                          </a:r>
                        </a:p>
                      </a:txBody>
                      <a:tcPr marL="46725" marR="46725" marT="47414" marB="47414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900" dirty="0"/>
                            <a:t>2,67</a:t>
                          </a:r>
                        </a:p>
                      </a:txBody>
                      <a:tcPr marL="46725" marR="46725" marT="47414" marB="47414" anchor="ctr"/>
                    </a:tc>
                    <a:extLst>
                      <a:ext uri="{0D108BD9-81ED-4DB2-BD59-A6C34878D82A}">
                        <a16:rowId xmlns:a16="http://schemas.microsoft.com/office/drawing/2014/main" val="116418957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A4C3DDC8-91F3-4622-8B97-C67C063C271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4013779"/>
              </p:ext>
            </p:extLst>
          </p:nvPr>
        </p:nvGraphicFramePr>
        <p:xfrm>
          <a:off x="628650" y="4603177"/>
          <a:ext cx="7886700" cy="1753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981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CONCLUSIONES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6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 dirty="0"/>
              <a:t>Objetivos planteados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876022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669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 dirty="0"/>
              <a:t>Técnicas utilizadas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09837"/>
              </p:ext>
            </p:extLst>
          </p:nvPr>
        </p:nvGraphicFramePr>
        <p:xfrm>
          <a:off x="628650" y="643466"/>
          <a:ext cx="7886700" cy="4305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351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F9E66-D72D-4C04-9E4A-9118C0EF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 fontScale="90000"/>
          </a:bodyPr>
          <a:lstStyle/>
          <a:p>
            <a:r>
              <a:rPr lang="es-ES" dirty="0"/>
              <a:t>Datos, sensores y simulación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C3854D-8A42-44EE-8F6A-053D74437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01405"/>
              </p:ext>
            </p:extLst>
          </p:nvPr>
        </p:nvGraphicFramePr>
        <p:xfrm>
          <a:off x="628650" y="643467"/>
          <a:ext cx="7886700" cy="4322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9070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800" b="1" dirty="0">
                <a:solidFill>
                  <a:schemeClr val="bg1"/>
                </a:solidFill>
                <a:latin typeface="+mj-lt"/>
              </a:rPr>
              <a:t>INTRODUCCIÓN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A8279-9B30-4F5A-9637-D574A4CC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1A5242E-53C3-4335-A3E4-AEE9FDD0E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8549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0998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767442" y="965198"/>
            <a:ext cx="5074559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PUBLICACIONES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0"/>
            <a:ext cx="3054098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2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CDE0-34A5-40E1-B156-3E7318EF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conductor y simulación (I)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9AC161-C716-47B2-A953-702513012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44045"/>
              </p:ext>
            </p:extLst>
          </p:nvPr>
        </p:nvGraphicFramePr>
        <p:xfrm>
          <a:off x="628650" y="3275013"/>
          <a:ext cx="7886700" cy="290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29C5EC-72F1-41D3-A9FF-F7FFFD881DAA}"/>
              </a:ext>
            </a:extLst>
          </p:cNvPr>
          <p:cNvSpPr/>
          <p:nvPr/>
        </p:nvSpPr>
        <p:spPr>
          <a:xfrm>
            <a:off x="628650" y="2067399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sz="2400" b="1" dirty="0" err="1">
                <a:solidFill>
                  <a:srgbClr val="333333"/>
                </a:solidFill>
              </a:rPr>
              <a:t>Tráfico</a:t>
            </a:r>
            <a:r>
              <a:rPr lang="en-US" altLang="es-ES" sz="2400" dirty="0">
                <a:solidFill>
                  <a:srgbClr val="333333"/>
                </a:solidFill>
              </a:rPr>
              <a:t>: Sistema que </a:t>
            </a:r>
            <a:r>
              <a:rPr lang="en-US" altLang="es-ES" sz="2400" b="1" dirty="0">
                <a:solidFill>
                  <a:srgbClr val="333333"/>
                </a:solidFill>
              </a:rPr>
              <a:t>emerge</a:t>
            </a:r>
            <a:r>
              <a:rPr lang="en-US" altLang="es-ES" sz="2400" dirty="0">
                <a:solidFill>
                  <a:srgbClr val="333333"/>
                </a:solidFill>
              </a:rPr>
              <a:t> de la </a:t>
            </a:r>
            <a:r>
              <a:rPr lang="en-US" altLang="es-ES" sz="2400" b="1" dirty="0" err="1">
                <a:solidFill>
                  <a:srgbClr val="333333"/>
                </a:solidFill>
              </a:rPr>
              <a:t>interacción</a:t>
            </a:r>
            <a:r>
              <a:rPr lang="en-US" altLang="es-ES" sz="2400" dirty="0">
                <a:solidFill>
                  <a:srgbClr val="333333"/>
                </a:solidFill>
              </a:rPr>
              <a:t>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actores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en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algún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tipo</a:t>
            </a:r>
            <a:r>
              <a:rPr lang="en-US" altLang="es-ES" sz="2400" dirty="0">
                <a:solidFill>
                  <a:srgbClr val="333333"/>
                </a:solidFill>
              </a:rPr>
              <a:t> de </a:t>
            </a:r>
            <a:r>
              <a:rPr lang="en-US" altLang="es-ES" sz="2400" dirty="0" err="1">
                <a:solidFill>
                  <a:srgbClr val="333333"/>
                </a:solidFill>
              </a:rPr>
              <a:t>camino</a:t>
            </a:r>
            <a:r>
              <a:rPr lang="en-US" altLang="es-ES" sz="2400" dirty="0">
                <a:solidFill>
                  <a:srgbClr val="333333"/>
                </a:solidFill>
              </a:rPr>
              <a:t> o </a:t>
            </a:r>
            <a:r>
              <a:rPr lang="en-US" altLang="es-ES" sz="2400" dirty="0" err="1">
                <a:solidFill>
                  <a:srgbClr val="333333"/>
                </a:solidFill>
              </a:rPr>
              <a:t>vía</a:t>
            </a:r>
            <a:endParaRPr lang="en-US" altLang="es-ES" sz="24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474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6870771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90E3A-1E61-443F-A7DA-F00C87CA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</p:spPr>
        <p:txBody>
          <a:bodyPr>
            <a:normAutofit/>
          </a:bodyPr>
          <a:lstStyle/>
          <a:p>
            <a:r>
              <a:rPr lang="es-ES"/>
              <a:t>Congresos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2277" y="5367908"/>
            <a:ext cx="257172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5A80A89E-D3DB-4F4D-93AD-3AC804435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220566"/>
              </p:ext>
            </p:extLst>
          </p:nvPr>
        </p:nvGraphicFramePr>
        <p:xfrm>
          <a:off x="628650" y="643467"/>
          <a:ext cx="78867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680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4" y="450222"/>
            <a:ext cx="313689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90E3A-1E61-443F-A7DA-F00C87CA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62000"/>
            <a:ext cx="2696979" cy="3018430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Artículos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8127" y="450221"/>
            <a:ext cx="3674942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1FC3-979A-4013-B274-F09E67A1B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694" y="909143"/>
            <a:ext cx="3005685" cy="5029586"/>
          </a:xfrm>
        </p:spPr>
        <p:txBody>
          <a:bodyPr anchor="ctr">
            <a:normAutofit/>
          </a:bodyPr>
          <a:lstStyle/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Díaz-Álvarez, A., Clavijo, M., Jiménez, F. Talavera, E., &amp; Serradilla, F. (2018). </a:t>
            </a:r>
            <a:r>
              <a:rPr lang="en-US" altLang="es-ES" sz="800" b="1"/>
              <a:t>Modelling the human lane-change execution behaviour through Multilayer Perceptrons and Convolutional Neural Networks</a:t>
            </a:r>
            <a:r>
              <a:rPr lang="en-US" altLang="es-ES" sz="800"/>
              <a:t>. Transportation Research Part F: Psychology and Behaviour, 2018.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Olaverri-Monreal, C., Errea-Moreno, J., &amp; Díaz-Álvarez, A. (2018). </a:t>
            </a:r>
            <a:r>
              <a:rPr lang="en-US" altLang="es-ES" sz="800" b="1"/>
              <a:t>Implementation and Evaluation of a Traffic Light Assistance System Based on V2I Communication in a Simulation Framework</a:t>
            </a:r>
            <a:r>
              <a:rPr lang="en-US" altLang="es-ES" sz="800"/>
              <a:t>. Journal of Advanced Transportation, 2018.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Talavera, E., Díaz-Álvarez, A., Jiménez, F., &amp; Naranjo, J. E. (2018). </a:t>
            </a:r>
            <a:r>
              <a:rPr lang="en-US" altLang="es-ES" sz="800" b="1"/>
              <a:t>Impact on Congestion and Fuel Consumption of a Cooperative Adaptive Cruise Control System with Lane-Level Position Estimation</a:t>
            </a:r>
            <a:r>
              <a:rPr lang="en-US" altLang="es-ES" sz="800"/>
              <a:t>. Energies, 11(1), 194. (Q2).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Jiménez, F., Naranjo, J. E., Serradilla, F., Pérez, E., Hernández, M. J., Ruiz, T., ... &amp; Díaz, A. (2016). </a:t>
            </a:r>
            <a:r>
              <a:rPr lang="en-US" altLang="es-ES" sz="800" b="1"/>
              <a:t>Intravehicular, short-and long-range communication information fusion for providing safe speed warnings</a:t>
            </a:r>
            <a:r>
              <a:rPr lang="en-US" altLang="es-ES" sz="800"/>
              <a:t>. Sensors, 16(1), 131. (Q1).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Díaz-Álvarez, A., Serradilla-García, F., Anaya-Catalán, J. J., Jiménez-Alonso, F., &amp; Naranjo-Hernández, J. E. (2015). </a:t>
            </a:r>
            <a:r>
              <a:rPr lang="en-US" altLang="es-ES" sz="800" b="1"/>
              <a:t>Estimación de la autonomía de un vehículo eléctrico según el estilo de conducción</a:t>
            </a:r>
            <a:r>
              <a:rPr lang="en-US" altLang="es-ES" sz="800"/>
              <a:t>. DYNA-Ingeniería e Industria, 90(3). (Q4).</a:t>
            </a:r>
          </a:p>
          <a:p>
            <a:pPr>
              <a:spcAft>
                <a:spcPts val="1150"/>
              </a:spcAft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s-ES" sz="800"/>
              <a:t>Alvarez, A. D., Garcia, F. S., Naranjo, J. E., Anaya, J. J., &amp; Jimenez, F. (2014). </a:t>
            </a:r>
            <a:r>
              <a:rPr lang="en-US" altLang="es-ES" sz="800" b="1"/>
              <a:t>Modeling the driving behavior of electric vehicles using smartphones and neural networks</a:t>
            </a:r>
            <a:r>
              <a:rPr lang="en-US" altLang="es-ES" sz="800"/>
              <a:t>. IEEE Intelligent Transportation Systems Magazine, 6(3), 44-53. (Q3).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6899" y="450221"/>
            <a:ext cx="1401025" cy="3603165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309" y="4214253"/>
            <a:ext cx="1401025" cy="217384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E8C0BF-88DF-4973-A2E2-F8DC35063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797939"/>
              </p:ext>
            </p:extLst>
          </p:nvPr>
        </p:nvGraphicFramePr>
        <p:xfrm>
          <a:off x="353827" y="4214253"/>
          <a:ext cx="3136889" cy="217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4326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4E3193-04CB-4CC0-AD03-9454F0E66182}"/>
              </a:ext>
            </a:extLst>
          </p:cNvPr>
          <p:cNvSpPr txBox="1"/>
          <p:nvPr/>
        </p:nvSpPr>
        <p:spPr>
          <a:xfrm>
            <a:off x="308421" y="3013501"/>
            <a:ext cx="8527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937283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es-ES" sz="1500"/>
              <a:t>[Chandler et al., 1958] Chandler, R. E., Herman, R., and Montroll, E. W. (1958). </a:t>
            </a:r>
            <a:r>
              <a:rPr lang="en-US" altLang="es-ES" sz="1500" b="1"/>
              <a:t>Traffic Dynamics: Studies in Car Following</a:t>
            </a:r>
            <a:r>
              <a:rPr lang="en-US" altLang="es-ES" sz="1500"/>
              <a:t>. Operations Research, 6(2):165–184.</a:t>
            </a:r>
          </a:p>
          <a:p>
            <a:r>
              <a:rPr lang="en-US" altLang="es-ES" sz="1500"/>
              <a:t>[Fix and Armstrong, 1990] Fix, E. and Armstrong, H. (1990). </a:t>
            </a:r>
            <a:r>
              <a:rPr lang="en-US" altLang="es-ES" sz="1500" b="1"/>
              <a:t>Modeling human performance with neural networks</a:t>
            </a:r>
            <a:r>
              <a:rPr lang="en-US" altLang="es-ES" sz="1500"/>
              <a:t>. 1990 IJCNN International Joint Conference on Neural Networks, pages 247–252 vol.1.</a:t>
            </a:r>
          </a:p>
          <a:p>
            <a:r>
              <a:rPr lang="en-US" altLang="es-ES" sz="1500"/>
              <a:t>[Gipps, 1981] Gipps,P. G. (1981). </a:t>
            </a:r>
            <a:r>
              <a:rPr lang="en-US" altLang="es-ES" sz="1500" b="1"/>
              <a:t>A behavioural car-following model for computer simulation</a:t>
            </a:r>
            <a:r>
              <a:rPr lang="en-US" altLang="es-ES" sz="1500"/>
              <a:t>.</a:t>
            </a:r>
          </a:p>
          <a:p>
            <a:r>
              <a:rPr lang="en-US" altLang="es-ES" sz="1500"/>
              <a:t>[Gipps, 1986] Gipps, P. G. (1986). </a:t>
            </a:r>
            <a:r>
              <a:rPr lang="en-US" altLang="es-ES" sz="1500" b="1"/>
              <a:t>A model for the structure of lane-changing decisions</a:t>
            </a:r>
            <a:r>
              <a:rPr lang="en-US" altLang="es-ES" sz="1500"/>
              <a:t>. Transportation Research Part B, 20(5):403–414.</a:t>
            </a:r>
          </a:p>
          <a:p>
            <a:r>
              <a:rPr lang="en-US" altLang="es-ES" sz="1500"/>
              <a:t>[Hidas, 2002] Hidas, P. (2002). </a:t>
            </a:r>
            <a:r>
              <a:rPr lang="en-US" altLang="es-ES" sz="1500" b="1"/>
              <a:t>Modelling lane changing and merging in microscopic traffic simulation</a:t>
            </a:r>
            <a:r>
              <a:rPr lang="en-US" altLang="es-ES" sz="1500"/>
              <a:t>. Transportation Research Part C: Emerging Technologies, 10(5-6):351–371.</a:t>
            </a:r>
          </a:p>
          <a:p>
            <a:r>
              <a:rPr lang="en-US" altLang="es-ES" sz="1500"/>
              <a:t>[Jia et al., 2003] Jia, H., Juan, Z., and Ni, A. (2003). </a:t>
            </a:r>
            <a:r>
              <a:rPr lang="en-US" altLang="es-ES" sz="1500" b="1"/>
              <a:t>Develop a car-following model using data collected by ’five-wheel system’</a:t>
            </a:r>
            <a:r>
              <a:rPr lang="en-US" altLang="es-ES" sz="1500"/>
              <a:t>. IEEE Conference on Intelligent Transportation Systems, Proceedings, ITSC, 1:346–351.</a:t>
            </a:r>
          </a:p>
        </p:txBody>
      </p:sp>
    </p:spTree>
    <p:extLst>
      <p:ext uri="{BB962C8B-B14F-4D97-AF65-F5344CB8AC3E}">
        <p14:creationId xmlns:p14="http://schemas.microsoft.com/office/powerpoint/2010/main" val="1530778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es-ES" sz="1600" dirty="0"/>
              <a:t>[Muñoz et al., 2010] Muñoz, J., Gutierrez, G., and </a:t>
            </a:r>
            <a:r>
              <a:rPr lang="en-US" altLang="es-ES" sz="1600" dirty="0" err="1"/>
              <a:t>Sanchis</a:t>
            </a:r>
            <a:r>
              <a:rPr lang="en-US" altLang="es-ES" sz="1600" dirty="0"/>
              <a:t>, A. (2010). </a:t>
            </a:r>
            <a:r>
              <a:rPr lang="en-US" altLang="es-ES" sz="1600" b="1" dirty="0"/>
              <a:t>A human-like </a:t>
            </a:r>
            <a:r>
              <a:rPr lang="en-US" altLang="es-ES" sz="1600" b="1" dirty="0" err="1"/>
              <a:t>torcs</a:t>
            </a:r>
            <a:r>
              <a:rPr lang="en-US" altLang="es-ES" sz="1600" b="1" dirty="0"/>
              <a:t> controller for the simulated car racing championship</a:t>
            </a:r>
            <a:r>
              <a:rPr lang="en-US" altLang="es-ES" sz="1600" dirty="0"/>
              <a:t>. In Proceedings of the 2010 IEEE Conference on Computational Intelligence and Games, pages 473–480. IEEE.</a:t>
            </a:r>
          </a:p>
          <a:p>
            <a:r>
              <a:rPr lang="en-US" altLang="es-ES" sz="1600" dirty="0"/>
              <a:t>[Naranjo et al., 2007] Naranjo, J. E., Sotelo, M. A., Gonzalez, C., Garcia, R., and De Pedro, T. (2007). </a:t>
            </a:r>
            <a:r>
              <a:rPr lang="en-US" altLang="es-ES" sz="1600" b="1" dirty="0"/>
              <a:t>Using fuzzy logic in automated vehicle control</a:t>
            </a:r>
            <a:r>
              <a:rPr lang="en-US" altLang="es-ES" sz="1600" dirty="0"/>
              <a:t>. IEEE intelligent systems, 22(1):36–45.</a:t>
            </a:r>
          </a:p>
          <a:p>
            <a:r>
              <a:rPr lang="en-US" altLang="es-ES" sz="1600" dirty="0"/>
              <a:t>[Pipes, 1953] Pipes, L. (1953). </a:t>
            </a:r>
            <a:r>
              <a:rPr lang="en-US" altLang="es-ES" sz="1600" b="1" dirty="0"/>
              <a:t>An operational analysis of traffic dynamics</a:t>
            </a:r>
            <a:r>
              <a:rPr lang="en-US" altLang="es-ES" sz="1600" dirty="0"/>
              <a:t>. Journal of applied physics.</a:t>
            </a:r>
          </a:p>
          <a:p>
            <a:r>
              <a:rPr lang="en-US" altLang="es-ES" sz="1600" dirty="0"/>
              <a:t>[Kikuchi and </a:t>
            </a:r>
            <a:r>
              <a:rPr lang="en-US" altLang="es-ES" sz="1600" dirty="0" err="1"/>
              <a:t>Chakroborty</a:t>
            </a:r>
            <a:r>
              <a:rPr lang="en-US" altLang="es-ES" sz="1600" dirty="0"/>
              <a:t>, 1992] Kikuchi, S. and </a:t>
            </a:r>
            <a:r>
              <a:rPr lang="en-US" altLang="es-ES" sz="1600" dirty="0" err="1"/>
              <a:t>Chakroborty</a:t>
            </a:r>
            <a:r>
              <a:rPr lang="en-US" altLang="es-ES" sz="1600" dirty="0"/>
              <a:t>, P. (1992). </a:t>
            </a:r>
            <a:r>
              <a:rPr lang="en-US" altLang="es-ES" sz="1600" b="1" dirty="0"/>
              <a:t>Car-following model based on fuzzy inference system</a:t>
            </a:r>
            <a:r>
              <a:rPr lang="en-US" altLang="es-ES" sz="1600" dirty="0"/>
              <a:t>. Transportation Research Record, pages 82–82.</a:t>
            </a:r>
          </a:p>
          <a:p>
            <a:r>
              <a:rPr lang="en-US" altLang="es-ES" sz="1600" dirty="0"/>
              <a:t>[McDonald et al., 1997] McDonald, M., Wu, J., and </a:t>
            </a:r>
            <a:r>
              <a:rPr lang="en-US" altLang="es-ES" sz="1600" dirty="0" err="1"/>
              <a:t>Brackstone</a:t>
            </a:r>
            <a:r>
              <a:rPr lang="en-US" altLang="es-ES" sz="1600" dirty="0"/>
              <a:t>, M. (1997). </a:t>
            </a:r>
            <a:r>
              <a:rPr lang="en-US" altLang="es-ES" sz="1600" b="1" dirty="0"/>
              <a:t>Development of a fuzzy logic based microscopic motorway simulation mode</a:t>
            </a:r>
            <a:r>
              <a:rPr lang="en-US" altLang="es-ES" sz="1600" dirty="0"/>
              <a:t>l. IEEE Conference on.</a:t>
            </a:r>
          </a:p>
          <a:p>
            <a:r>
              <a:rPr lang="en-US" altLang="es-ES" sz="1600" dirty="0"/>
              <a:t>[</a:t>
            </a:r>
            <a:r>
              <a:rPr lang="en-US" altLang="es-ES" sz="1600" dirty="0" err="1"/>
              <a:t>Michon</a:t>
            </a:r>
            <a:r>
              <a:rPr lang="en-US" altLang="es-ES" sz="1600" dirty="0"/>
              <a:t>, 1985] </a:t>
            </a:r>
            <a:r>
              <a:rPr lang="en-US" altLang="es-ES" sz="1600" dirty="0" err="1"/>
              <a:t>Michon</a:t>
            </a:r>
            <a:r>
              <a:rPr lang="en-US" altLang="es-ES" sz="1600" dirty="0"/>
              <a:t>, J. A. (1985). </a:t>
            </a:r>
            <a:r>
              <a:rPr lang="en-US" altLang="es-ES" sz="1600" b="1" dirty="0"/>
              <a:t>A critical view of driver behavior models: what do we know, what should we do?</a:t>
            </a:r>
            <a:r>
              <a:rPr lang="en-US" altLang="es-ES" sz="1600" dirty="0"/>
              <a:t> In Human behavior and traffic safety, pages 485–524. Springer.</a:t>
            </a:r>
          </a:p>
        </p:txBody>
      </p:sp>
    </p:spTree>
    <p:extLst>
      <p:ext uri="{BB962C8B-B14F-4D97-AF65-F5344CB8AC3E}">
        <p14:creationId xmlns:p14="http://schemas.microsoft.com/office/powerpoint/2010/main" val="2297728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0BB0-E529-43CE-AE1A-C0E7A956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s-ES" sz="4100">
                <a:solidFill>
                  <a:schemeClr val="accent1"/>
                </a:solidFill>
              </a:rPr>
              <a:t>Referencias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961B1-CDF2-4A24-86E7-3BEBD8428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altLang="es-ES" sz="1600" dirty="0"/>
              <a:t>[Simonelli et al., 2009] Simonelli, </a:t>
            </a:r>
            <a:r>
              <a:rPr lang="en-US" altLang="es-ES" sz="1600" dirty="0" err="1"/>
              <a:t>F.,Bifulco,G.N.,and</a:t>
            </a:r>
            <a:r>
              <a:rPr lang="en-US" altLang="es-ES" sz="1600" dirty="0"/>
              <a:t> </a:t>
            </a:r>
            <a:r>
              <a:rPr lang="en-US" altLang="es-ES" sz="1600" dirty="0" err="1"/>
              <a:t>Martinis,V.D</a:t>
            </a:r>
            <a:r>
              <a:rPr lang="en-US" altLang="es-ES" sz="1600" dirty="0"/>
              <a:t>. (2009). </a:t>
            </a:r>
            <a:r>
              <a:rPr lang="en-US" altLang="es-ES" sz="1600" b="1" dirty="0"/>
              <a:t>Human-Like Adaptive Cruise Control Systems through a Learning Machine Approach</a:t>
            </a:r>
            <a:r>
              <a:rPr lang="en-US" altLang="es-ES" sz="1600" dirty="0"/>
              <a:t>. Applications of Soft Computing, pages 240–249.</a:t>
            </a:r>
          </a:p>
          <a:p>
            <a:r>
              <a:rPr lang="en-US" altLang="es-ES" sz="1600" dirty="0"/>
              <a:t>[Toledo et al., 2007] Toledo, T., </a:t>
            </a:r>
            <a:r>
              <a:rPr lang="en-US" altLang="es-ES" sz="1600" dirty="0" err="1"/>
              <a:t>Koutsopoulos</a:t>
            </a:r>
            <a:r>
              <a:rPr lang="en-US" altLang="es-ES" sz="1600" dirty="0"/>
              <a:t>, H. N., and Ben-</a:t>
            </a:r>
            <a:r>
              <a:rPr lang="en-US" altLang="es-ES" sz="1600" dirty="0" err="1"/>
              <a:t>Akiva</a:t>
            </a:r>
            <a:r>
              <a:rPr lang="en-US" altLang="es-ES" sz="1600" dirty="0"/>
              <a:t>, M. (2007). </a:t>
            </a:r>
            <a:r>
              <a:rPr lang="en-US" altLang="es-ES" sz="1600" b="1" dirty="0"/>
              <a:t>Integrated driving behavior modeling</a:t>
            </a:r>
            <a:r>
              <a:rPr lang="en-US" altLang="es-ES" sz="1600" dirty="0"/>
              <a:t>. Transportation Research Part C: Emerging Technologies, 15(2):96–112</a:t>
            </a:r>
          </a:p>
          <a:p>
            <a:r>
              <a:rPr lang="en-US" altLang="es-ES" sz="1600" dirty="0"/>
              <a:t>[Van Hoorn et al., 2009] Van Hoorn, N., </a:t>
            </a:r>
            <a:r>
              <a:rPr lang="en-US" altLang="es-ES" sz="1600" dirty="0" err="1"/>
              <a:t>Togelius</a:t>
            </a:r>
            <a:r>
              <a:rPr lang="en-US" altLang="es-ES" sz="1600" dirty="0"/>
              <a:t>, J., </a:t>
            </a:r>
            <a:r>
              <a:rPr lang="en-US" altLang="es-ES" sz="1600" dirty="0" err="1"/>
              <a:t>Wierstra</a:t>
            </a:r>
            <a:r>
              <a:rPr lang="en-US" altLang="es-ES" sz="1600" dirty="0"/>
              <a:t>, D., and </a:t>
            </a:r>
            <a:r>
              <a:rPr lang="en-US" altLang="es-ES" sz="1600" dirty="0" err="1"/>
              <a:t>Schmidhuber</a:t>
            </a:r>
            <a:r>
              <a:rPr lang="en-US" altLang="es-ES" sz="1600" dirty="0"/>
              <a:t>, J. (2009). </a:t>
            </a:r>
            <a:r>
              <a:rPr lang="en-US" altLang="es-ES" sz="1600" b="1" dirty="0"/>
              <a:t>Robust player imitation using </a:t>
            </a:r>
            <a:r>
              <a:rPr lang="en-US" altLang="es-ES" sz="1600" b="1" dirty="0" err="1"/>
              <a:t>multiobjective</a:t>
            </a:r>
            <a:r>
              <a:rPr lang="en-US" altLang="es-ES" sz="1600" b="1" dirty="0"/>
              <a:t> evolution</a:t>
            </a:r>
            <a:r>
              <a:rPr lang="en-US" altLang="es-ES" sz="1600" dirty="0"/>
              <a:t>. In 2009 IEEE Congress on Evolutionary Computation, pages 652–659. IEEE.</a:t>
            </a:r>
          </a:p>
          <a:p>
            <a:r>
              <a:rPr lang="en-US" altLang="es-ES" sz="1600" dirty="0"/>
              <a:t>[Wiedemann, 1974] Wiedemann, R. (1974). </a:t>
            </a:r>
            <a:r>
              <a:rPr lang="en-US" altLang="es-ES" sz="1600" b="1" dirty="0"/>
              <a:t>Simulation des </a:t>
            </a:r>
            <a:r>
              <a:rPr lang="en-US" altLang="es-ES" sz="1600" b="1" dirty="0" err="1"/>
              <a:t>strassenverkehrsflusses</a:t>
            </a:r>
            <a:r>
              <a:rPr lang="en-US" altLang="es-ES" sz="1600" dirty="0"/>
              <a:t>. Institute for Traffic Engineering, University of Karlsruhe.</a:t>
            </a:r>
          </a:p>
          <a:p>
            <a:r>
              <a:rPr lang="en-US" altLang="es-ES" sz="1600" dirty="0"/>
              <a:t>[Wu et al., 2003] Wu, J., </a:t>
            </a:r>
            <a:r>
              <a:rPr lang="en-US" altLang="es-ES" sz="1600" dirty="0" err="1"/>
              <a:t>Brackstone</a:t>
            </a:r>
            <a:r>
              <a:rPr lang="en-US" altLang="es-ES" sz="1600" dirty="0"/>
              <a:t>, M., and McDonald, M. (2003). </a:t>
            </a:r>
            <a:r>
              <a:rPr lang="en-US" altLang="es-ES" sz="1600" b="1" dirty="0"/>
              <a:t>The validation of a microscopic simulation model: A methodological case study</a:t>
            </a:r>
            <a:r>
              <a:rPr lang="en-US" altLang="es-ES" sz="1600" dirty="0"/>
              <a:t>. Transportation Research Part C: Emerging Technologies, 11(6):463–479.</a:t>
            </a:r>
          </a:p>
        </p:txBody>
      </p:sp>
    </p:spTree>
    <p:extLst>
      <p:ext uri="{BB962C8B-B14F-4D97-AF65-F5344CB8AC3E}">
        <p14:creationId xmlns:p14="http://schemas.microsoft.com/office/powerpoint/2010/main" val="2737888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>
            <a:extLst>
              <a:ext uri="{FF2B5EF4-FFF2-40B4-BE49-F238E27FC236}">
                <a16:creationId xmlns:a16="http://schemas.microsoft.com/office/drawing/2014/main" id="{94AF1667-9FD3-48DE-9A81-8E05CECAC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1606212"/>
            <a:ext cx="8778875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Modelado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Comportamiento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Conductores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Técnicas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800" b="1" dirty="0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800" b="1" dirty="0" err="1">
                <a:solidFill>
                  <a:srgbClr val="0D1F63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Computacional</a:t>
            </a:r>
            <a:endParaRPr lang="en-US" altLang="es-ES" sz="2800" b="1" dirty="0">
              <a:solidFill>
                <a:srgbClr val="0D1F63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8447214E-A828-4AA0-8ABE-041EAEF65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88" y="390525"/>
            <a:ext cx="614997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1008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Escuela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Técnica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Superior de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Ingenieros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Informáticos</a:t>
            </a:r>
            <a:endParaRPr lang="en-US" altLang="es-ES" sz="2000" dirty="0">
              <a:solidFill>
                <a:srgbClr val="0D1F63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F138F7B-8EA9-41DE-A305-54515BFB5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4044950"/>
            <a:ext cx="25019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Autor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Alberto Díaz Álvarez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164BA359-1150-431C-B0B3-7B5AA358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738" y="5086350"/>
            <a:ext cx="3268663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Directores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Francisco Serradilla García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Felipe Jiménez Alonso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ECF511F-FBFD-4803-A00A-59AE9D7E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676" y="3036887"/>
            <a:ext cx="4014787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1pPr>
            <a:lvl2pPr marL="742950" indent="-28575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2pPr>
            <a:lvl3pPr marL="11430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3pPr>
            <a:lvl4pPr marL="16002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4pPr>
            <a:lvl5pPr marL="2057400" indent="-228600" algn="l" defTabSz="457200" rtl="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 PL SungtiL GB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Para la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obtención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del </a:t>
            </a:r>
            <a:r>
              <a:rPr lang="en-US" altLang="es-ES" sz="1400" i="1" dirty="0" err="1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título</a:t>
            </a:r>
            <a:r>
              <a:rPr lang="en-US" altLang="es-ES" sz="1400" i="1" dirty="0">
                <a:solidFill>
                  <a:srgbClr val="66666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</a:t>
            </a:r>
          </a:p>
          <a:p>
            <a:pPr algn="ctr">
              <a:lnSpc>
                <a:spcPct val="157000"/>
              </a:lnSpc>
              <a:buClrTx/>
              <a:buFontTx/>
              <a:buNone/>
            </a:pP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Doctorado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ES" sz="2000" dirty="0" err="1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Inteligencia</a:t>
            </a:r>
            <a:r>
              <a:rPr lang="en-US" altLang="es-ES" sz="2000" dirty="0">
                <a:solidFill>
                  <a:srgbClr val="0D1F63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Artificial</a:t>
            </a:r>
          </a:p>
        </p:txBody>
      </p:sp>
    </p:spTree>
    <p:extLst>
      <p:ext uri="{BB962C8B-B14F-4D97-AF65-F5344CB8AC3E}">
        <p14:creationId xmlns:p14="http://schemas.microsoft.com/office/powerpoint/2010/main" val="170784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CDE0-34A5-40E1-B156-3E7318EF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conductor y simulación (II)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9AC161-C716-47B2-A953-702513012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13091"/>
              </p:ext>
            </p:extLst>
          </p:nvPr>
        </p:nvGraphicFramePr>
        <p:xfrm>
          <a:off x="997231" y="3429000"/>
          <a:ext cx="7149537" cy="170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329C5EC-72F1-41D3-A9FF-F7FFFD881DAA}"/>
              </a:ext>
            </a:extLst>
          </p:cNvPr>
          <p:cNvSpPr/>
          <p:nvPr/>
        </p:nvSpPr>
        <p:spPr>
          <a:xfrm>
            <a:off x="628650" y="1986375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altLang="es-ES" sz="2400" b="1" dirty="0" err="1">
                <a:solidFill>
                  <a:srgbClr val="333333"/>
                </a:solidFill>
              </a:rPr>
              <a:t>Simulación</a:t>
            </a:r>
            <a:r>
              <a:rPr lang="en-US" altLang="es-ES" sz="2400" dirty="0">
                <a:solidFill>
                  <a:srgbClr val="333333"/>
                </a:solidFill>
              </a:rPr>
              <a:t>: </a:t>
            </a:r>
            <a:r>
              <a:rPr lang="en-US" altLang="es-ES" sz="2400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400" dirty="0">
                <a:solidFill>
                  <a:srgbClr val="333333"/>
                </a:solidFill>
              </a:rPr>
              <a:t> de un </a:t>
            </a:r>
            <a:r>
              <a:rPr lang="en-US" altLang="es-ES" sz="2400" b="1" dirty="0" err="1">
                <a:solidFill>
                  <a:srgbClr val="333333"/>
                </a:solidFill>
              </a:rPr>
              <a:t>sistema</a:t>
            </a:r>
            <a:r>
              <a:rPr lang="en-US" altLang="es-ES" sz="2400" b="1" dirty="0">
                <a:solidFill>
                  <a:srgbClr val="333333"/>
                </a:solidFill>
              </a:rPr>
              <a:t> real</a:t>
            </a:r>
            <a:r>
              <a:rPr lang="en-US" altLang="es-ES" sz="2400" dirty="0">
                <a:solidFill>
                  <a:srgbClr val="333333"/>
                </a:solidFill>
              </a:rPr>
              <a:t> a </a:t>
            </a:r>
            <a:r>
              <a:rPr lang="en-US" altLang="es-ES" sz="2400" dirty="0" err="1">
                <a:solidFill>
                  <a:srgbClr val="333333"/>
                </a:solidFill>
              </a:rPr>
              <a:t>partir</a:t>
            </a:r>
            <a:r>
              <a:rPr lang="en-US" altLang="es-ES" sz="2400" dirty="0">
                <a:solidFill>
                  <a:srgbClr val="333333"/>
                </a:solidFill>
              </a:rPr>
              <a:t> de la </a:t>
            </a:r>
            <a:r>
              <a:rPr lang="en-US" altLang="es-ES" sz="2400" b="1" dirty="0" err="1">
                <a:solidFill>
                  <a:srgbClr val="333333"/>
                </a:solidFill>
              </a:rPr>
              <a:t>abstracción</a:t>
            </a:r>
            <a:r>
              <a:rPr lang="en-US" altLang="es-ES" sz="2400" dirty="0">
                <a:solidFill>
                  <a:srgbClr val="333333"/>
                </a:solidFill>
              </a:rPr>
              <a:t> de las </a:t>
            </a:r>
            <a:r>
              <a:rPr lang="en-US" altLang="es-ES" sz="2400" b="1" dirty="0" err="1">
                <a:solidFill>
                  <a:srgbClr val="333333"/>
                </a:solidFill>
              </a:rPr>
              <a:t>reglas</a:t>
            </a:r>
            <a:r>
              <a:rPr lang="en-US" altLang="es-ES" sz="2400" dirty="0">
                <a:solidFill>
                  <a:srgbClr val="333333"/>
                </a:solidFill>
              </a:rPr>
              <a:t> que </a:t>
            </a:r>
            <a:r>
              <a:rPr lang="en-US" altLang="es-ES" sz="2400" dirty="0" err="1">
                <a:solidFill>
                  <a:srgbClr val="333333"/>
                </a:solidFill>
              </a:rPr>
              <a:t>definen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su</a:t>
            </a:r>
            <a:r>
              <a:rPr lang="en-US" altLang="es-ES" sz="2400" dirty="0">
                <a:solidFill>
                  <a:srgbClr val="333333"/>
                </a:solidFill>
              </a:rPr>
              <a:t> </a:t>
            </a:r>
            <a:r>
              <a:rPr lang="en-US" altLang="es-ES" sz="2400" dirty="0" err="1">
                <a:solidFill>
                  <a:srgbClr val="333333"/>
                </a:solidFill>
              </a:rPr>
              <a:t>funcionamiento</a:t>
            </a:r>
            <a:endParaRPr lang="en-US" altLang="es-ES" sz="2400" dirty="0">
              <a:solidFill>
                <a:srgbClr val="333333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21379-BDF7-4B63-AB0D-96703C546208}"/>
              </a:ext>
            </a:extLst>
          </p:cNvPr>
          <p:cNvSpPr/>
          <p:nvPr/>
        </p:nvSpPr>
        <p:spPr>
          <a:xfrm>
            <a:off x="628650" y="5746160"/>
            <a:ext cx="788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s-ES" altLang="es-ES" sz="2000" dirty="0">
                <a:solidFill>
                  <a:srgbClr val="333333"/>
                </a:solidFill>
              </a:rPr>
              <a:t>La </a:t>
            </a:r>
            <a:r>
              <a:rPr lang="es-ES" altLang="es-ES" sz="2000" b="1" dirty="0">
                <a:solidFill>
                  <a:srgbClr val="333333"/>
                </a:solidFill>
              </a:rPr>
              <a:t>micro-simulación</a:t>
            </a:r>
            <a:r>
              <a:rPr lang="es-ES" altLang="es-ES" sz="2000" dirty="0">
                <a:solidFill>
                  <a:srgbClr val="333333"/>
                </a:solidFill>
              </a:rPr>
              <a:t> requiere </a:t>
            </a:r>
            <a:r>
              <a:rPr lang="es-ES" altLang="es-ES" sz="2000" b="1" dirty="0">
                <a:solidFill>
                  <a:srgbClr val="333333"/>
                </a:solidFill>
              </a:rPr>
              <a:t>modelos de comportamiento de conductor</a:t>
            </a:r>
          </a:p>
        </p:txBody>
      </p:sp>
    </p:spTree>
    <p:extLst>
      <p:ext uri="{BB962C8B-B14F-4D97-AF65-F5344CB8AC3E}">
        <p14:creationId xmlns:p14="http://schemas.microsoft.com/office/powerpoint/2010/main" val="33712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longitudinales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60548-1156-4CEE-B96E-D9702A68578A}"/>
              </a:ext>
            </a:extLst>
          </p:cNvPr>
          <p:cNvSpPr txBox="1"/>
          <p:nvPr/>
        </p:nvSpPr>
        <p:spPr>
          <a:xfrm>
            <a:off x="628650" y="3106519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>
                <a:solidFill>
                  <a:srgbClr val="333333"/>
                </a:solidFill>
              </a:rPr>
              <a:t>Son los </a:t>
            </a:r>
            <a:r>
              <a:rPr lang="en-US" altLang="es-ES" sz="2000" dirty="0" err="1">
                <a:solidFill>
                  <a:srgbClr val="333333"/>
                </a:solidFill>
              </a:rPr>
              <a:t>primeros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modelos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propuestos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en</a:t>
            </a:r>
            <a:r>
              <a:rPr lang="en-US" altLang="es-ES" sz="2000" dirty="0">
                <a:solidFill>
                  <a:srgbClr val="333333"/>
                </a:solidFill>
              </a:rPr>
              <a:t> la </a:t>
            </a:r>
            <a:r>
              <a:rPr lang="en-US" altLang="es-ES" sz="2000" dirty="0" err="1">
                <a:solidFill>
                  <a:srgbClr val="333333"/>
                </a:solidFill>
              </a:rPr>
              <a:t>bibliografía</a:t>
            </a:r>
            <a:endParaRPr lang="en-US" altLang="es-ES" sz="2000" dirty="0">
              <a:solidFill>
                <a:srgbClr val="33333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2BF9E-9CDA-414E-8393-A8CF57365778}"/>
              </a:ext>
            </a:extLst>
          </p:cNvPr>
          <p:cNvSpPr txBox="1"/>
          <p:nvPr/>
        </p:nvSpPr>
        <p:spPr>
          <a:xfrm>
            <a:off x="554022" y="6096314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dirty="0" err="1">
                <a:solidFill>
                  <a:srgbClr val="333333"/>
                </a:solidFill>
              </a:rPr>
              <a:t>Modelos</a:t>
            </a:r>
            <a:r>
              <a:rPr lang="en-US" altLang="es-ES" sz="2000" dirty="0">
                <a:solidFill>
                  <a:srgbClr val="333333"/>
                </a:solidFill>
              </a:rPr>
              <a:t> </a:t>
            </a:r>
            <a:r>
              <a:rPr lang="en-US" altLang="es-ES" sz="2000" dirty="0" err="1">
                <a:solidFill>
                  <a:srgbClr val="333333"/>
                </a:solidFill>
              </a:rPr>
              <a:t>lineales</a:t>
            </a:r>
            <a:r>
              <a:rPr lang="en-US" altLang="es-ES" sz="2000" dirty="0">
                <a:solidFill>
                  <a:srgbClr val="333333"/>
                </a:solidFill>
              </a:rPr>
              <a:t>, con </a:t>
            </a:r>
            <a:r>
              <a:rPr lang="en-US" altLang="es-ES" sz="2000" b="1" dirty="0" err="1">
                <a:solidFill>
                  <a:srgbClr val="333333"/>
                </a:solidFill>
              </a:rPr>
              <a:t>poca</a:t>
            </a:r>
            <a:r>
              <a:rPr lang="en-US" altLang="es-ES" sz="2000" b="1" dirty="0">
                <a:solidFill>
                  <a:srgbClr val="333333"/>
                </a:solidFill>
              </a:rPr>
              <a:t> o </a:t>
            </a:r>
            <a:r>
              <a:rPr lang="en-US" altLang="es-ES" sz="2000" b="1" dirty="0" err="1">
                <a:solidFill>
                  <a:srgbClr val="333333"/>
                </a:solidFill>
              </a:rPr>
              <a:t>nula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representación</a:t>
            </a:r>
            <a:r>
              <a:rPr lang="en-US" altLang="es-ES" sz="2000" b="1" dirty="0">
                <a:solidFill>
                  <a:srgbClr val="333333"/>
                </a:solidFill>
              </a:rPr>
              <a:t> de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</a:t>
            </a:r>
            <a:r>
              <a:rPr lang="en-US" altLang="es-ES" sz="2000" b="1" dirty="0">
                <a:solidFill>
                  <a:srgbClr val="333333"/>
                </a:solidFill>
              </a:rPr>
              <a:t> real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92AC8A-3758-4DD2-9A67-456E06BC8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473136"/>
              </p:ext>
            </p:extLst>
          </p:nvPr>
        </p:nvGraphicFramePr>
        <p:xfrm>
          <a:off x="628650" y="3506629"/>
          <a:ext cx="7886700" cy="913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A783D4E-CC21-4073-A9AB-CB838B006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22" y="1914588"/>
            <a:ext cx="6146156" cy="1017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241FEE-FCD7-44FE-8A92-A37187745491}"/>
              </a:ext>
            </a:extLst>
          </p:cNvPr>
          <p:cNvSpPr txBox="1"/>
          <p:nvPr/>
        </p:nvSpPr>
        <p:spPr>
          <a:xfrm>
            <a:off x="628650" y="4380228"/>
            <a:ext cx="788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altLang="es-ES" sz="2000" dirty="0">
                <a:solidFill>
                  <a:srgbClr val="333333"/>
                </a:solidFill>
              </a:rPr>
              <a:t>Se estudian </a:t>
            </a:r>
            <a:r>
              <a:rPr lang="es-ES" altLang="es-ES" sz="2000" dirty="0" err="1">
                <a:solidFill>
                  <a:srgbClr val="333333"/>
                </a:solidFill>
              </a:rPr>
              <a:t>multiples</a:t>
            </a:r>
            <a:r>
              <a:rPr lang="es-ES" altLang="es-ES" sz="2000" dirty="0">
                <a:solidFill>
                  <a:srgbClr val="333333"/>
                </a:solidFill>
              </a:rPr>
              <a:t> regímenes distintos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9F0A0BD-4A46-49E7-9B42-74A048A6C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485197"/>
              </p:ext>
            </p:extLst>
          </p:nvPr>
        </p:nvGraphicFramePr>
        <p:xfrm>
          <a:off x="628650" y="4952173"/>
          <a:ext cx="7886700" cy="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0290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laterales (I)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2BF9E-9CDA-414E-8393-A8CF57365778}"/>
              </a:ext>
            </a:extLst>
          </p:cNvPr>
          <p:cNvSpPr txBox="1"/>
          <p:nvPr/>
        </p:nvSpPr>
        <p:spPr>
          <a:xfrm>
            <a:off x="628650" y="1722728"/>
            <a:ext cx="3250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400" b="1" dirty="0">
                <a:solidFill>
                  <a:srgbClr val="333333"/>
                </a:solidFill>
              </a:rPr>
              <a:t>¿</a:t>
            </a:r>
            <a:r>
              <a:rPr lang="en-US" altLang="es-ES" sz="2400" b="1" dirty="0" err="1">
                <a:solidFill>
                  <a:srgbClr val="333333"/>
                </a:solidFill>
              </a:rPr>
              <a:t>Cómo</a:t>
            </a:r>
            <a:r>
              <a:rPr lang="en-US" altLang="es-ES" sz="2400" b="1" dirty="0">
                <a:solidFill>
                  <a:srgbClr val="333333"/>
                </a:solidFill>
              </a:rPr>
              <a:t> y </a:t>
            </a:r>
            <a:r>
              <a:rPr lang="en-US" altLang="es-ES" sz="2400" b="1" dirty="0" err="1">
                <a:solidFill>
                  <a:srgbClr val="333333"/>
                </a:solidFill>
              </a:rPr>
              <a:t>cuándo</a:t>
            </a:r>
            <a:r>
              <a:rPr lang="en-US" altLang="es-ES" sz="2400" b="1" dirty="0">
                <a:solidFill>
                  <a:srgbClr val="333333"/>
                </a:solidFill>
              </a:rPr>
              <a:t> cambia de </a:t>
            </a:r>
            <a:r>
              <a:rPr lang="en-US" altLang="es-ES" sz="2400" b="1" dirty="0" err="1">
                <a:solidFill>
                  <a:srgbClr val="333333"/>
                </a:solidFill>
              </a:rPr>
              <a:t>carril</a:t>
            </a:r>
            <a:r>
              <a:rPr lang="en-US" altLang="es-ES" sz="2400" b="1" dirty="0">
                <a:solidFill>
                  <a:srgbClr val="333333"/>
                </a:solidFill>
              </a:rPr>
              <a:t> el </a:t>
            </a:r>
            <a:r>
              <a:rPr lang="en-US" altLang="es-ES" sz="2400" b="1" dirty="0" err="1">
                <a:solidFill>
                  <a:srgbClr val="333333"/>
                </a:solidFill>
              </a:rPr>
              <a:t>vehículo</a:t>
            </a:r>
            <a:r>
              <a:rPr lang="en-US" altLang="es-ES" sz="2400" b="1" dirty="0">
                <a:solidFill>
                  <a:srgbClr val="333333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9D93F-53B3-4FC5-976E-B7A46909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41" y="1722728"/>
            <a:ext cx="4514509" cy="1200329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791F-03AF-429A-AE0D-533AA2DD6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788278"/>
              </p:ext>
            </p:extLst>
          </p:nvPr>
        </p:nvGraphicFramePr>
        <p:xfrm>
          <a:off x="539873" y="3153710"/>
          <a:ext cx="7797922" cy="2531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19074F-34AC-4682-A511-D5B39909A892}"/>
              </a:ext>
            </a:extLst>
          </p:cNvPr>
          <p:cNvSpPr txBox="1"/>
          <p:nvPr/>
        </p:nvSpPr>
        <p:spPr>
          <a:xfrm>
            <a:off x="554022" y="5883246"/>
            <a:ext cx="8035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i="1" dirty="0">
                <a:solidFill>
                  <a:srgbClr val="333333"/>
                </a:solidFill>
              </a:rPr>
              <a:t>¿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Cuándo</a:t>
            </a:r>
            <a:r>
              <a:rPr lang="en-US" altLang="es-ES" sz="2000" b="1" i="1" dirty="0">
                <a:solidFill>
                  <a:srgbClr val="333333"/>
                </a:solidFill>
              </a:rPr>
              <a:t> 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cambiar</a:t>
            </a:r>
            <a:r>
              <a:rPr lang="en-US" altLang="es-ES" sz="2000" b="1" i="1" dirty="0">
                <a:solidFill>
                  <a:srgbClr val="333333"/>
                </a:solidFill>
              </a:rPr>
              <a:t> de </a:t>
            </a:r>
            <a:r>
              <a:rPr lang="en-US" altLang="es-ES" sz="2000" b="1" i="1" dirty="0" err="1">
                <a:solidFill>
                  <a:srgbClr val="333333"/>
                </a:solidFill>
              </a:rPr>
              <a:t>carril</a:t>
            </a:r>
            <a:r>
              <a:rPr lang="en-US" altLang="es-ES" sz="2000" b="1" i="1" dirty="0">
                <a:solidFill>
                  <a:srgbClr val="333333"/>
                </a:solidFill>
              </a:rPr>
              <a:t>?</a:t>
            </a:r>
          </a:p>
          <a:p>
            <a:pPr algn="ctr"/>
            <a:r>
              <a:rPr lang="en-US" altLang="es-ES" sz="2000" dirty="0">
                <a:solidFill>
                  <a:srgbClr val="333333"/>
                </a:solidFill>
              </a:rPr>
              <a:t>Se </a:t>
            </a:r>
            <a:r>
              <a:rPr lang="en-US" altLang="es-ES" sz="2000" dirty="0" err="1">
                <a:solidFill>
                  <a:srgbClr val="333333"/>
                </a:solidFill>
              </a:rPr>
              <a:t>empiezan</a:t>
            </a:r>
            <a:r>
              <a:rPr lang="en-US" altLang="es-ES" sz="2000" dirty="0">
                <a:solidFill>
                  <a:srgbClr val="333333"/>
                </a:solidFill>
              </a:rPr>
              <a:t> a </a:t>
            </a:r>
            <a:r>
              <a:rPr lang="en-US" altLang="es-ES" sz="2000" dirty="0" err="1">
                <a:solidFill>
                  <a:srgbClr val="333333"/>
                </a:solidFill>
              </a:rPr>
              <a:t>vislumbrar</a:t>
            </a:r>
            <a:r>
              <a:rPr lang="en-US" altLang="es-ES" sz="2000" dirty="0">
                <a:solidFill>
                  <a:srgbClr val="333333"/>
                </a:solidFill>
              </a:rPr>
              <a:t> los </a:t>
            </a:r>
            <a:r>
              <a:rPr lang="en-US" altLang="es-ES" sz="2000" dirty="0" err="1">
                <a:solidFill>
                  <a:srgbClr val="333333"/>
                </a:solidFill>
              </a:rPr>
              <a:t>problemas</a:t>
            </a:r>
            <a:r>
              <a:rPr lang="en-US" altLang="es-ES" sz="2000" dirty="0">
                <a:solidFill>
                  <a:srgbClr val="333333"/>
                </a:solidFill>
              </a:rPr>
              <a:t> de la </a:t>
            </a:r>
            <a:r>
              <a:rPr lang="en-US" altLang="es-ES" sz="2000" dirty="0" err="1">
                <a:solidFill>
                  <a:srgbClr val="333333"/>
                </a:solidFill>
              </a:rPr>
              <a:t>falta</a:t>
            </a:r>
            <a:r>
              <a:rPr lang="en-US" altLang="es-ES" sz="2000" dirty="0">
                <a:solidFill>
                  <a:srgbClr val="333333"/>
                </a:solidFill>
              </a:rPr>
              <a:t> de </a:t>
            </a:r>
            <a:r>
              <a:rPr lang="en-US" altLang="es-ES" sz="2000" dirty="0" err="1">
                <a:solidFill>
                  <a:srgbClr val="333333"/>
                </a:solidFill>
              </a:rPr>
              <a:t>datos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6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46C6-9647-462C-9127-DE0E2E7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laterales (II)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3C8791F-03AF-429A-AE0D-533AA2DD6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046000"/>
              </p:ext>
            </p:extLst>
          </p:nvPr>
        </p:nvGraphicFramePr>
        <p:xfrm>
          <a:off x="673039" y="1946426"/>
          <a:ext cx="7797922" cy="323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019074F-34AC-4682-A511-D5B39909A892}"/>
              </a:ext>
            </a:extLst>
          </p:cNvPr>
          <p:cNvSpPr txBox="1"/>
          <p:nvPr/>
        </p:nvSpPr>
        <p:spPr>
          <a:xfrm>
            <a:off x="554022" y="5821100"/>
            <a:ext cx="803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s-ES" sz="2000" b="1" dirty="0">
                <a:solidFill>
                  <a:srgbClr val="333333"/>
                </a:solidFill>
              </a:rPr>
              <a:t>Los </a:t>
            </a:r>
            <a:r>
              <a:rPr lang="en-US" altLang="es-ES" sz="2000" b="1" dirty="0" err="1">
                <a:solidFill>
                  <a:srgbClr val="333333"/>
                </a:solidFill>
              </a:rPr>
              <a:t>modelos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clásicos</a:t>
            </a:r>
            <a:r>
              <a:rPr lang="en-US" altLang="es-ES" sz="2000" b="1" dirty="0">
                <a:solidFill>
                  <a:srgbClr val="333333"/>
                </a:solidFill>
              </a:rPr>
              <a:t> no </a:t>
            </a:r>
            <a:r>
              <a:rPr lang="en-US" altLang="es-ES" sz="2000" b="1" dirty="0" err="1">
                <a:solidFill>
                  <a:srgbClr val="333333"/>
                </a:solidFill>
              </a:rPr>
              <a:t>replican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comportamientos</a:t>
            </a:r>
            <a:r>
              <a:rPr lang="en-US" altLang="es-ES" sz="2000" b="1" dirty="0">
                <a:solidFill>
                  <a:srgbClr val="333333"/>
                </a:solidFill>
              </a:rPr>
              <a:t> </a:t>
            </a:r>
            <a:r>
              <a:rPr lang="en-US" altLang="es-ES" sz="2000" b="1" dirty="0" err="1">
                <a:solidFill>
                  <a:srgbClr val="333333"/>
                </a:solidFill>
              </a:rPr>
              <a:t>humanos</a:t>
            </a:r>
            <a:endParaRPr lang="en-US" altLang="es-ES" sz="20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98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3453</Words>
  <Application>Microsoft Office PowerPoint</Application>
  <PresentationFormat>On-screen Show (4:3)</PresentationFormat>
  <Paragraphs>620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 PL SungtiL GB</vt:lpstr>
      <vt:lpstr>Arial</vt:lpstr>
      <vt:lpstr>Calibri</vt:lpstr>
      <vt:lpstr>Calibri Light</vt:lpstr>
      <vt:lpstr>Cambria Math</vt:lpstr>
      <vt:lpstr>Tahoma</vt:lpstr>
      <vt:lpstr>Office Theme</vt:lpstr>
      <vt:lpstr>PowerPoint Presentation</vt:lpstr>
      <vt:lpstr>Índice</vt:lpstr>
      <vt:lpstr>PowerPoint Presentation</vt:lpstr>
      <vt:lpstr>Modelos de comportamiento de conductor</vt:lpstr>
      <vt:lpstr>Modelos de conductor y simulación (I)</vt:lpstr>
      <vt:lpstr>Modelos de conductor y simulación (II)</vt:lpstr>
      <vt:lpstr>Modelos longitudinales</vt:lpstr>
      <vt:lpstr>Modelos laterales (I)</vt:lpstr>
      <vt:lpstr>Modelos laterales (II)</vt:lpstr>
      <vt:lpstr>Modelos basados en IC</vt:lpstr>
      <vt:lpstr>Conclusiones del estado actual</vt:lpstr>
      <vt:lpstr>PowerPoint Presentation</vt:lpstr>
      <vt:lpstr>Objetivos</vt:lpstr>
      <vt:lpstr>Justificación</vt:lpstr>
      <vt:lpstr>PowerPoint Presentation</vt:lpstr>
      <vt:lpstr>Selección de simulador</vt:lpstr>
      <vt:lpstr>Instrumentación del vehículo</vt:lpstr>
      <vt:lpstr>Arquitectura del sistema de captura</vt:lpstr>
      <vt:lpstr>Variables capturadas</vt:lpstr>
      <vt:lpstr>Modelo de conductor propuesto</vt:lpstr>
      <vt:lpstr>PowerPoint Presentation</vt:lpstr>
      <vt:lpstr>Modelo longitudinal</vt:lpstr>
      <vt:lpstr>FCS como grafo computacional</vt:lpstr>
      <vt:lpstr>Grafo de fuzzificación (I)</vt:lpstr>
      <vt:lpstr>Grafo de fuzzificación (II)</vt:lpstr>
      <vt:lpstr>Grafo de inferencia (I)</vt:lpstr>
      <vt:lpstr>Grafo de inferencia (II)</vt:lpstr>
      <vt:lpstr>Grafo de defuzzificación</vt:lpstr>
      <vt:lpstr>Mejor modelo longitudinal</vt:lpstr>
      <vt:lpstr>Modelo longitudinal específico</vt:lpstr>
      <vt:lpstr>PowerPoint Presentation</vt:lpstr>
      <vt:lpstr>Modelo lateral</vt:lpstr>
      <vt:lpstr>Mapa de profundidad</vt:lpstr>
      <vt:lpstr>Mirroring</vt:lpstr>
      <vt:lpstr>Shaking</vt:lpstr>
      <vt:lpstr>Inyección en capas de  inferencia</vt:lpstr>
      <vt:lpstr>Percepción temporal</vt:lpstr>
      <vt:lpstr>Padding lateral</vt:lpstr>
      <vt:lpstr>Mejor modelo lateral</vt:lpstr>
      <vt:lpstr>Modelo lateral específico</vt:lpstr>
      <vt:lpstr>PowerPoint Presentation</vt:lpstr>
      <vt:lpstr>Comportamiento longitudinal</vt:lpstr>
      <vt:lpstr>Comportamiento lateral</vt:lpstr>
      <vt:lpstr>PowerPoint Presentation</vt:lpstr>
      <vt:lpstr>Objetivos planteados</vt:lpstr>
      <vt:lpstr>Técnicas utilizadas</vt:lpstr>
      <vt:lpstr>Datos, sensores y simulación</vt:lpstr>
      <vt:lpstr>Líneas futuras</vt:lpstr>
      <vt:lpstr>PowerPoint Presentation</vt:lpstr>
      <vt:lpstr>Congresos</vt:lpstr>
      <vt:lpstr>Artículos</vt:lpstr>
      <vt:lpstr>PowerPoint Presentation</vt:lpstr>
      <vt:lpstr>Referencias</vt:lpstr>
      <vt:lpstr>Referencias</vt:lpstr>
      <vt:lpstr>Referencias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blazaid</dc:creator>
  <cp:lastModifiedBy>blazaid</cp:lastModifiedBy>
  <cp:revision>13</cp:revision>
  <dcterms:created xsi:type="dcterms:W3CDTF">2018-07-13T15:12:31Z</dcterms:created>
  <dcterms:modified xsi:type="dcterms:W3CDTF">2018-07-15T19:58:44Z</dcterms:modified>
</cp:coreProperties>
</file>